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6"/>
  </p:notesMasterIdLst>
  <p:sldIdLst>
    <p:sldId id="335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09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26" y="18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41DC01-7125-4953-8F75-0310430BDBE4}" type="datetimeFigureOut">
              <a:rPr lang="en-GB" smtClean="0"/>
              <a:t>05/12/2023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C9465D-FBEA-45C0-9DB7-3A528BCA565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57075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364438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9">
  <p:cSld name="Custom Layout 9">
    <p:spTree>
      <p:nvGrpSpPr>
        <p:cNvPr id="1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0"/>
          <p:cNvSpPr/>
          <p:nvPr/>
        </p:nvSpPr>
        <p:spPr>
          <a:xfrm>
            <a:off x="-13" y="5340100"/>
            <a:ext cx="12192000" cy="1522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45713" tIns="45713" rIns="45713" bIns="4571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sp>
        <p:nvSpPr>
          <p:cNvPr id="239" name="Google Shape;239;p20"/>
          <p:cNvSpPr>
            <a:spLocks noGrp="1"/>
          </p:cNvSpPr>
          <p:nvPr>
            <p:ph type="pic" idx="2"/>
          </p:nvPr>
        </p:nvSpPr>
        <p:spPr>
          <a:xfrm>
            <a:off x="7173113" y="0"/>
            <a:ext cx="5018850" cy="6862650"/>
          </a:xfrm>
          <a:prstGeom prst="rect">
            <a:avLst/>
          </a:prstGeom>
          <a:noFill/>
          <a:ln>
            <a:noFill/>
          </a:ln>
        </p:spPr>
      </p:sp>
      <p:pic>
        <p:nvPicPr>
          <p:cNvPr id="240" name="Google Shape;240;p20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000" y="5660575"/>
            <a:ext cx="2420076" cy="898350"/>
          </a:xfrm>
          <a:prstGeom prst="rect">
            <a:avLst/>
          </a:prstGeom>
          <a:noFill/>
          <a:ln>
            <a:noFill/>
          </a:ln>
        </p:spPr>
      </p:pic>
      <p:sp>
        <p:nvSpPr>
          <p:cNvPr id="241" name="Google Shape;241;p20"/>
          <p:cNvSpPr txBox="1">
            <a:spLocks noGrp="1"/>
          </p:cNvSpPr>
          <p:nvPr>
            <p:ph type="title" hasCustomPrompt="1"/>
          </p:nvPr>
        </p:nvSpPr>
        <p:spPr>
          <a:xfrm>
            <a:off x="421115" y="1640256"/>
            <a:ext cx="6132750" cy="27867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9400"/>
              <a:buNone/>
              <a:defRPr sz="3500"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r>
              <a:rPr lang="en-GB" dirty="0"/>
              <a:t>Add a nice presentation title here</a:t>
            </a:r>
            <a:endParaRPr dirty="0"/>
          </a:p>
        </p:txBody>
      </p:sp>
      <p:sp>
        <p:nvSpPr>
          <p:cNvPr id="242" name="Google Shape;242;p20"/>
          <p:cNvSpPr>
            <a:spLocks noGrp="1"/>
          </p:cNvSpPr>
          <p:nvPr>
            <p:ph type="pic" idx="3"/>
          </p:nvPr>
        </p:nvSpPr>
        <p:spPr>
          <a:xfrm>
            <a:off x="3101563" y="5714725"/>
            <a:ext cx="1448400" cy="790050"/>
          </a:xfrm>
          <a:prstGeom prst="rect">
            <a:avLst/>
          </a:prstGeom>
          <a:noFill/>
          <a:ln>
            <a:noFill/>
          </a:ln>
        </p:spPr>
      </p:sp>
      <p:sp>
        <p:nvSpPr>
          <p:cNvPr id="243" name="Google Shape;243;p20"/>
          <p:cNvSpPr>
            <a:spLocks noGrp="1"/>
          </p:cNvSpPr>
          <p:nvPr>
            <p:ph type="pic" idx="4"/>
          </p:nvPr>
        </p:nvSpPr>
        <p:spPr>
          <a:xfrm>
            <a:off x="5250938" y="5714725"/>
            <a:ext cx="1448400" cy="79005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3780689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olum - 2 image (L) Text (R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E205E2A-64B9-F345-27B7-E41261B571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65738" y="580561"/>
            <a:ext cx="11072081" cy="763650"/>
          </a:xfrm>
        </p:spPr>
        <p:txBody>
          <a:bodyPr/>
          <a:lstStyle/>
          <a:p>
            <a:r>
              <a:rPr lang="en-GB" dirty="0"/>
              <a:t>Add an intriguing title here</a:t>
            </a:r>
            <a:endParaRPr lang="en-US" dirty="0"/>
          </a:p>
        </p:txBody>
      </p:sp>
      <p:sp>
        <p:nvSpPr>
          <p:cNvPr id="8" name="Google Shape;80;p12">
            <a:extLst>
              <a:ext uri="{FF2B5EF4-FFF2-40B4-BE49-F238E27FC236}">
                <a16:creationId xmlns:a16="http://schemas.microsoft.com/office/drawing/2014/main" id="{8BBBE7C0-E7A9-5940-6EA7-98F3FF657184}"/>
              </a:ext>
            </a:extLst>
          </p:cNvPr>
          <p:cNvSpPr>
            <a:spLocks noGrp="1"/>
          </p:cNvSpPr>
          <p:nvPr>
            <p:ph type="pic" idx="2"/>
          </p:nvPr>
        </p:nvSpPr>
        <p:spPr>
          <a:xfrm>
            <a:off x="565738" y="1579994"/>
            <a:ext cx="3314550" cy="4385805"/>
          </a:xfrm>
          <a:prstGeom prst="rect">
            <a:avLst/>
          </a:prstGeom>
          <a:noFill/>
          <a:ln>
            <a:noFill/>
          </a:ln>
        </p:spPr>
      </p:sp>
      <p:sp>
        <p:nvSpPr>
          <p:cNvPr id="10" name="Google Shape;80;p12">
            <a:extLst>
              <a:ext uri="{FF2B5EF4-FFF2-40B4-BE49-F238E27FC236}">
                <a16:creationId xmlns:a16="http://schemas.microsoft.com/office/drawing/2014/main" id="{0375A358-55D0-BF7D-0834-5D940D30E5AE}"/>
              </a:ext>
            </a:extLst>
          </p:cNvPr>
          <p:cNvSpPr>
            <a:spLocks noGrp="1"/>
          </p:cNvSpPr>
          <p:nvPr>
            <p:ph type="pic" idx="10"/>
          </p:nvPr>
        </p:nvSpPr>
        <p:spPr>
          <a:xfrm>
            <a:off x="4362488" y="1579994"/>
            <a:ext cx="3314550" cy="4385805"/>
          </a:xfrm>
          <a:prstGeom prst="rect">
            <a:avLst/>
          </a:prstGeom>
          <a:noFill/>
          <a:ln>
            <a:noFill/>
          </a:ln>
        </p:spPr>
      </p:sp>
      <p:sp>
        <p:nvSpPr>
          <p:cNvPr id="11" name="Google Shape;51;p9">
            <a:extLst>
              <a:ext uri="{FF2B5EF4-FFF2-40B4-BE49-F238E27FC236}">
                <a16:creationId xmlns:a16="http://schemas.microsoft.com/office/drawing/2014/main" id="{3CD63057-8C4E-852F-6037-C01C163320FD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565738" y="6033165"/>
            <a:ext cx="3314550" cy="24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143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DM Sans"/>
              <a:buNone/>
              <a:defRPr sz="85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2pPr>
            <a:lvl3pPr marL="685800" lvl="2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3pPr>
            <a:lvl4pPr marL="914400" lvl="3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4pPr>
            <a:lvl5pPr marL="1143000" lvl="4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5pPr>
            <a:lvl6pPr marL="1371600" lvl="5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6pPr>
            <a:lvl7pPr marL="1600200" lvl="6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7pPr>
            <a:lvl8pPr marL="1828800" lvl="7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8pPr>
            <a:lvl9pPr marL="2057400" lvl="8" indent="-114300" algn="l" rtl="0">
              <a:lnSpc>
                <a:spcPct val="130000"/>
              </a:lnSpc>
              <a:spcBef>
                <a:spcPts val="1500"/>
              </a:spcBef>
              <a:spcAft>
                <a:spcPts val="1500"/>
              </a:spcAft>
              <a:buClr>
                <a:srgbClr val="000000"/>
              </a:buClr>
              <a:buSzPts val="2600"/>
              <a:buNone/>
              <a:defRPr sz="1300"/>
            </a:lvl9pPr>
          </a:lstStyle>
          <a:p>
            <a:endParaRPr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6FACF3F-A8F3-E1E3-85CE-C20311E1844E}"/>
              </a:ext>
            </a:extLst>
          </p:cNvPr>
          <p:cNvSpPr txBox="1"/>
          <p:nvPr userDrawn="1"/>
        </p:nvSpPr>
        <p:spPr>
          <a:xfrm>
            <a:off x="8159238" y="1579994"/>
            <a:ext cx="33323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/>
          </a:p>
        </p:txBody>
      </p:sp>
      <p:sp>
        <p:nvSpPr>
          <p:cNvPr id="13" name="Google Shape;51;p9">
            <a:extLst>
              <a:ext uri="{FF2B5EF4-FFF2-40B4-BE49-F238E27FC236}">
                <a16:creationId xmlns:a16="http://schemas.microsoft.com/office/drawing/2014/main" id="{98734947-BF96-29F8-68B5-9AF8384EB057}"/>
              </a:ext>
            </a:extLst>
          </p:cNvPr>
          <p:cNvSpPr txBox="1">
            <a:spLocks noGrp="1"/>
          </p:cNvSpPr>
          <p:nvPr>
            <p:ph type="body" idx="12"/>
          </p:nvPr>
        </p:nvSpPr>
        <p:spPr>
          <a:xfrm>
            <a:off x="7980219" y="1579994"/>
            <a:ext cx="3646044" cy="43858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143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DM Sans"/>
              <a:buNone/>
              <a:defRPr sz="130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2pPr>
            <a:lvl3pPr marL="685800" lvl="2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3pPr>
            <a:lvl4pPr marL="914400" lvl="3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4pPr>
            <a:lvl5pPr marL="1143000" lvl="4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5pPr>
            <a:lvl6pPr marL="1371600" lvl="5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6pPr>
            <a:lvl7pPr marL="1600200" lvl="6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7pPr>
            <a:lvl8pPr marL="1828800" lvl="7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8pPr>
            <a:lvl9pPr marL="2057400" lvl="8" indent="-114300" algn="l" rtl="0">
              <a:lnSpc>
                <a:spcPct val="130000"/>
              </a:lnSpc>
              <a:spcBef>
                <a:spcPts val="1500"/>
              </a:spcBef>
              <a:spcAft>
                <a:spcPts val="1500"/>
              </a:spcAft>
              <a:buClr>
                <a:srgbClr val="000000"/>
              </a:buClr>
              <a:buSzPts val="2600"/>
              <a:buNone/>
              <a:defRPr sz="1300"/>
            </a:lvl9pPr>
          </a:lstStyle>
          <a:p>
            <a:endParaRPr dirty="0"/>
          </a:p>
        </p:txBody>
      </p:sp>
      <p:sp>
        <p:nvSpPr>
          <p:cNvPr id="9" name="Google Shape;51;p9">
            <a:extLst>
              <a:ext uri="{FF2B5EF4-FFF2-40B4-BE49-F238E27FC236}">
                <a16:creationId xmlns:a16="http://schemas.microsoft.com/office/drawing/2014/main" id="{609378FE-FEC7-32B5-A043-5AFEE406EE49}"/>
              </a:ext>
            </a:extLst>
          </p:cNvPr>
          <p:cNvSpPr txBox="1">
            <a:spLocks noGrp="1"/>
          </p:cNvSpPr>
          <p:nvPr>
            <p:ph type="body" idx="13"/>
          </p:nvPr>
        </p:nvSpPr>
        <p:spPr>
          <a:xfrm>
            <a:off x="4348029" y="6033165"/>
            <a:ext cx="3314550" cy="24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143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DM Sans"/>
              <a:buNone/>
              <a:defRPr sz="85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2pPr>
            <a:lvl3pPr marL="685800" lvl="2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3pPr>
            <a:lvl4pPr marL="914400" lvl="3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4pPr>
            <a:lvl5pPr marL="1143000" lvl="4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5pPr>
            <a:lvl6pPr marL="1371600" lvl="5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6pPr>
            <a:lvl7pPr marL="1600200" lvl="6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7pPr>
            <a:lvl8pPr marL="1828800" lvl="7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8pPr>
            <a:lvl9pPr marL="2057400" lvl="8" indent="-114300" algn="l" rtl="0">
              <a:lnSpc>
                <a:spcPct val="130000"/>
              </a:lnSpc>
              <a:spcBef>
                <a:spcPts val="1500"/>
              </a:spcBef>
              <a:spcAft>
                <a:spcPts val="1500"/>
              </a:spcAft>
              <a:buClr>
                <a:srgbClr val="000000"/>
              </a:buClr>
              <a:buSzPts val="2600"/>
              <a:buNone/>
              <a:defRPr sz="13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72067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2">
  <p:cSld name="Custom Layout 2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>
            <a:spLocks noGrp="1"/>
          </p:cNvSpPr>
          <p:nvPr>
            <p:ph type="title" hasCustomPrompt="1"/>
          </p:nvPr>
        </p:nvSpPr>
        <p:spPr>
          <a:xfrm>
            <a:off x="5237018" y="550082"/>
            <a:ext cx="6390682" cy="769563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0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r>
              <a:rPr lang="en-GB" dirty="0"/>
              <a:t>Add a good title here</a:t>
            </a:r>
            <a:endParaRPr dirty="0"/>
          </a:p>
        </p:txBody>
      </p:sp>
      <p:sp>
        <p:nvSpPr>
          <p:cNvPr id="79" name="Google Shape;79;p12"/>
          <p:cNvSpPr txBox="1">
            <a:spLocks noGrp="1"/>
          </p:cNvSpPr>
          <p:nvPr>
            <p:ph type="body" idx="1"/>
          </p:nvPr>
        </p:nvSpPr>
        <p:spPr>
          <a:xfrm>
            <a:off x="5237018" y="1548247"/>
            <a:ext cx="6390682" cy="44825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marL="3175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30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2pPr>
            <a:lvl3pPr marL="685800" lvl="2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3pPr>
            <a:lvl4pPr marL="914400" lvl="3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1300"/>
            </a:lvl4pPr>
            <a:lvl5pPr marL="1143000" lvl="4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5pPr>
            <a:lvl6pPr marL="1371600" lvl="5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6pPr>
            <a:lvl7pPr marL="1600200" lvl="6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1300"/>
            </a:lvl7pPr>
            <a:lvl8pPr marL="1828800" lvl="7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8pPr>
            <a:lvl9pPr marL="2057400" lvl="8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9pPr>
          </a:lstStyle>
          <a:p>
            <a:endParaRPr dirty="0"/>
          </a:p>
        </p:txBody>
      </p:sp>
      <p:sp>
        <p:nvSpPr>
          <p:cNvPr id="80" name="Google Shape;80;p12"/>
          <p:cNvSpPr>
            <a:spLocks noGrp="1"/>
          </p:cNvSpPr>
          <p:nvPr>
            <p:ph type="pic" idx="2"/>
          </p:nvPr>
        </p:nvSpPr>
        <p:spPr>
          <a:xfrm>
            <a:off x="0" y="3475"/>
            <a:ext cx="4761750" cy="68580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81" name="Google Shape;81;p12"/>
          <p:cNvCxnSpPr/>
          <p:nvPr/>
        </p:nvCxnSpPr>
        <p:spPr>
          <a:xfrm rot="10800000">
            <a:off x="572888" y="6446113"/>
            <a:ext cx="1052265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82" name="Google Shape;82;p12"/>
          <p:cNvGrpSpPr/>
          <p:nvPr/>
        </p:nvGrpSpPr>
        <p:grpSpPr>
          <a:xfrm>
            <a:off x="11430000" y="4125"/>
            <a:ext cx="395400" cy="560100"/>
            <a:chOff x="22860000" y="8250"/>
            <a:chExt cx="790800" cy="1120200"/>
          </a:xfrm>
        </p:grpSpPr>
        <p:sp>
          <p:nvSpPr>
            <p:cNvPr id="83" name="Google Shape;83;p12"/>
            <p:cNvSpPr/>
            <p:nvPr/>
          </p:nvSpPr>
          <p:spPr>
            <a:xfrm>
              <a:off x="22860000" y="8250"/>
              <a:ext cx="197700" cy="1120200"/>
            </a:xfrm>
            <a:prstGeom prst="rect">
              <a:avLst/>
            </a:prstGeom>
            <a:solidFill>
              <a:srgbClr val="C133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84" name="Google Shape;84;p12"/>
            <p:cNvSpPr/>
            <p:nvPr/>
          </p:nvSpPr>
          <p:spPr>
            <a:xfrm>
              <a:off x="23057700" y="8250"/>
              <a:ext cx="197700" cy="1120200"/>
            </a:xfrm>
            <a:prstGeom prst="rect">
              <a:avLst/>
            </a:prstGeom>
            <a:solidFill>
              <a:srgbClr val="FBE7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85" name="Google Shape;85;p12"/>
            <p:cNvSpPr/>
            <p:nvPr/>
          </p:nvSpPr>
          <p:spPr>
            <a:xfrm>
              <a:off x="23255400" y="8250"/>
              <a:ext cx="197700" cy="1120200"/>
            </a:xfrm>
            <a:prstGeom prst="rect">
              <a:avLst/>
            </a:prstGeom>
            <a:solidFill>
              <a:srgbClr val="1D8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86" name="Google Shape;86;p12"/>
            <p:cNvSpPr/>
            <p:nvPr/>
          </p:nvSpPr>
          <p:spPr>
            <a:xfrm>
              <a:off x="23453100" y="8250"/>
              <a:ext cx="197700" cy="1120200"/>
            </a:xfrm>
            <a:prstGeom prst="rect">
              <a:avLst/>
            </a:prstGeom>
            <a:solidFill>
              <a:srgbClr val="212D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</p:grpSp>
      <p:pic>
        <p:nvPicPr>
          <p:cNvPr id="87" name="Google Shape;87;p12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5438" y="6045588"/>
            <a:ext cx="549463" cy="632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105422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2" preserve="1">
  <p:cSld name="1_Custom Layout 2"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2"/>
          <p:cNvSpPr txBox="1">
            <a:spLocks noGrp="1"/>
          </p:cNvSpPr>
          <p:nvPr>
            <p:ph type="title" hasCustomPrompt="1"/>
          </p:nvPr>
        </p:nvSpPr>
        <p:spPr>
          <a:xfrm>
            <a:off x="572887" y="550082"/>
            <a:ext cx="6390682" cy="769563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0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r>
              <a:rPr lang="en-GB" dirty="0"/>
              <a:t>Add a good title here</a:t>
            </a:r>
            <a:endParaRPr dirty="0"/>
          </a:p>
        </p:txBody>
      </p:sp>
      <p:sp>
        <p:nvSpPr>
          <p:cNvPr id="79" name="Google Shape;79;p12"/>
          <p:cNvSpPr txBox="1">
            <a:spLocks noGrp="1"/>
          </p:cNvSpPr>
          <p:nvPr>
            <p:ph type="body" idx="1"/>
          </p:nvPr>
        </p:nvSpPr>
        <p:spPr>
          <a:xfrm>
            <a:off x="572887" y="1548247"/>
            <a:ext cx="6390682" cy="44825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marL="3175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30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2pPr>
            <a:lvl3pPr marL="685800" lvl="2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3pPr>
            <a:lvl4pPr marL="914400" lvl="3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1300"/>
            </a:lvl4pPr>
            <a:lvl5pPr marL="1143000" lvl="4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5pPr>
            <a:lvl6pPr marL="1371600" lvl="5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6pPr>
            <a:lvl7pPr marL="1600200" lvl="6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1300"/>
            </a:lvl7pPr>
            <a:lvl8pPr marL="1828800" lvl="7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8pPr>
            <a:lvl9pPr marL="2057400" lvl="8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9pPr>
          </a:lstStyle>
          <a:p>
            <a:endParaRPr dirty="0"/>
          </a:p>
        </p:txBody>
      </p:sp>
      <p:sp>
        <p:nvSpPr>
          <p:cNvPr id="80" name="Google Shape;80;p12"/>
          <p:cNvSpPr>
            <a:spLocks noGrp="1"/>
          </p:cNvSpPr>
          <p:nvPr>
            <p:ph type="pic" idx="2"/>
          </p:nvPr>
        </p:nvSpPr>
        <p:spPr>
          <a:xfrm>
            <a:off x="7430250" y="3475"/>
            <a:ext cx="4761750" cy="6858000"/>
          </a:xfrm>
          <a:prstGeom prst="rect">
            <a:avLst/>
          </a:prstGeom>
          <a:noFill/>
          <a:ln>
            <a:noFill/>
          </a:ln>
        </p:spPr>
      </p:sp>
      <p:cxnSp>
        <p:nvCxnSpPr>
          <p:cNvPr id="81" name="Google Shape;81;p12"/>
          <p:cNvCxnSpPr/>
          <p:nvPr/>
        </p:nvCxnSpPr>
        <p:spPr>
          <a:xfrm rot="10800000">
            <a:off x="572888" y="6446113"/>
            <a:ext cx="1052265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82" name="Google Shape;82;p12"/>
          <p:cNvGrpSpPr/>
          <p:nvPr/>
        </p:nvGrpSpPr>
        <p:grpSpPr>
          <a:xfrm>
            <a:off x="11430000" y="4125"/>
            <a:ext cx="395400" cy="560100"/>
            <a:chOff x="22860000" y="8250"/>
            <a:chExt cx="790800" cy="1120200"/>
          </a:xfrm>
        </p:grpSpPr>
        <p:sp>
          <p:nvSpPr>
            <p:cNvPr id="83" name="Google Shape;83;p12"/>
            <p:cNvSpPr/>
            <p:nvPr/>
          </p:nvSpPr>
          <p:spPr>
            <a:xfrm>
              <a:off x="22860000" y="8250"/>
              <a:ext cx="197700" cy="1120200"/>
            </a:xfrm>
            <a:prstGeom prst="rect">
              <a:avLst/>
            </a:prstGeom>
            <a:solidFill>
              <a:srgbClr val="C133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84" name="Google Shape;84;p12"/>
            <p:cNvSpPr/>
            <p:nvPr/>
          </p:nvSpPr>
          <p:spPr>
            <a:xfrm>
              <a:off x="23057700" y="8250"/>
              <a:ext cx="197700" cy="1120200"/>
            </a:xfrm>
            <a:prstGeom prst="rect">
              <a:avLst/>
            </a:prstGeom>
            <a:solidFill>
              <a:srgbClr val="FBE7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85" name="Google Shape;85;p12"/>
            <p:cNvSpPr/>
            <p:nvPr/>
          </p:nvSpPr>
          <p:spPr>
            <a:xfrm>
              <a:off x="23255400" y="8250"/>
              <a:ext cx="197700" cy="1120200"/>
            </a:xfrm>
            <a:prstGeom prst="rect">
              <a:avLst/>
            </a:prstGeom>
            <a:solidFill>
              <a:srgbClr val="1D8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86" name="Google Shape;86;p12"/>
            <p:cNvSpPr/>
            <p:nvPr/>
          </p:nvSpPr>
          <p:spPr>
            <a:xfrm>
              <a:off x="23453100" y="8250"/>
              <a:ext cx="197700" cy="1120200"/>
            </a:xfrm>
            <a:prstGeom prst="rect">
              <a:avLst/>
            </a:prstGeom>
            <a:solidFill>
              <a:srgbClr val="212D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</p:grpSp>
      <p:pic>
        <p:nvPicPr>
          <p:cNvPr id="87" name="Google Shape;87;p12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5438" y="6045588"/>
            <a:ext cx="549463" cy="632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2392745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me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Google Shape;266;p24">
            <a:extLst>
              <a:ext uri="{FF2B5EF4-FFF2-40B4-BE49-F238E27FC236}">
                <a16:creationId xmlns:a16="http://schemas.microsoft.com/office/drawing/2014/main" id="{07DBDF98-0B82-EA91-D5E9-4A89B452E883}"/>
              </a:ext>
            </a:extLst>
          </p:cNvPr>
          <p:cNvCxnSpPr/>
          <p:nvPr userDrawn="1"/>
        </p:nvCxnSpPr>
        <p:spPr>
          <a:xfrm>
            <a:off x="648913" y="1666663"/>
            <a:ext cx="10881300" cy="0"/>
          </a:xfrm>
          <a:prstGeom prst="straightConnector1">
            <a:avLst/>
          </a:prstGeom>
          <a:noFill/>
          <a:ln w="114300" cap="flat" cmpd="sng">
            <a:solidFill>
              <a:schemeClr val="lt2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1" name="Google Shape;275;p24">
            <a:extLst>
              <a:ext uri="{FF2B5EF4-FFF2-40B4-BE49-F238E27FC236}">
                <a16:creationId xmlns:a16="http://schemas.microsoft.com/office/drawing/2014/main" id="{FF556D59-E86B-E8E5-154D-9F3058508C0A}"/>
              </a:ext>
            </a:extLst>
          </p:cNvPr>
          <p:cNvSpPr/>
          <p:nvPr userDrawn="1"/>
        </p:nvSpPr>
        <p:spPr>
          <a:xfrm>
            <a:off x="558219" y="1516375"/>
            <a:ext cx="259650" cy="25965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45713" tIns="45713" rIns="45713" bIns="4571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sp>
        <p:nvSpPr>
          <p:cNvPr id="12" name="Google Shape;276;p24">
            <a:extLst>
              <a:ext uri="{FF2B5EF4-FFF2-40B4-BE49-F238E27FC236}">
                <a16:creationId xmlns:a16="http://schemas.microsoft.com/office/drawing/2014/main" id="{055B78D7-D5A9-B9BB-52DB-CA916D8A7890}"/>
              </a:ext>
            </a:extLst>
          </p:cNvPr>
          <p:cNvSpPr/>
          <p:nvPr userDrawn="1"/>
        </p:nvSpPr>
        <p:spPr>
          <a:xfrm>
            <a:off x="2422234" y="1516375"/>
            <a:ext cx="259650" cy="25965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txBody>
          <a:bodyPr spcFirstLastPara="1" wrap="square" lIns="45713" tIns="45713" rIns="45713" bIns="4571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sp>
        <p:nvSpPr>
          <p:cNvPr id="13" name="Google Shape;277;p24">
            <a:extLst>
              <a:ext uri="{FF2B5EF4-FFF2-40B4-BE49-F238E27FC236}">
                <a16:creationId xmlns:a16="http://schemas.microsoft.com/office/drawing/2014/main" id="{CAD72310-FD8D-B840-3379-14A13FEF7F89}"/>
              </a:ext>
            </a:extLst>
          </p:cNvPr>
          <p:cNvSpPr/>
          <p:nvPr userDrawn="1"/>
        </p:nvSpPr>
        <p:spPr>
          <a:xfrm>
            <a:off x="4286651" y="1516375"/>
            <a:ext cx="259650" cy="2596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45713" tIns="45713" rIns="45713" bIns="4571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sp>
        <p:nvSpPr>
          <p:cNvPr id="14" name="Google Shape;278;p24">
            <a:extLst>
              <a:ext uri="{FF2B5EF4-FFF2-40B4-BE49-F238E27FC236}">
                <a16:creationId xmlns:a16="http://schemas.microsoft.com/office/drawing/2014/main" id="{EC6D29F1-397A-6A2F-F445-9EDB10DBC326}"/>
              </a:ext>
            </a:extLst>
          </p:cNvPr>
          <p:cNvSpPr/>
          <p:nvPr userDrawn="1"/>
        </p:nvSpPr>
        <p:spPr>
          <a:xfrm>
            <a:off x="6115423" y="1516375"/>
            <a:ext cx="259650" cy="25965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45713" tIns="45713" rIns="45713" bIns="4571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sp>
        <p:nvSpPr>
          <p:cNvPr id="15" name="Google Shape;279;p24">
            <a:extLst>
              <a:ext uri="{FF2B5EF4-FFF2-40B4-BE49-F238E27FC236}">
                <a16:creationId xmlns:a16="http://schemas.microsoft.com/office/drawing/2014/main" id="{BCAD7168-1699-3B48-5602-9F2919D784E0}"/>
              </a:ext>
            </a:extLst>
          </p:cNvPr>
          <p:cNvSpPr/>
          <p:nvPr userDrawn="1"/>
        </p:nvSpPr>
        <p:spPr>
          <a:xfrm>
            <a:off x="7896261" y="1516375"/>
            <a:ext cx="259650" cy="25965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45713" tIns="45713" rIns="45713" bIns="4571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sp>
        <p:nvSpPr>
          <p:cNvPr id="16" name="Google Shape;280;p24">
            <a:extLst>
              <a:ext uri="{FF2B5EF4-FFF2-40B4-BE49-F238E27FC236}">
                <a16:creationId xmlns:a16="http://schemas.microsoft.com/office/drawing/2014/main" id="{59982990-899E-272C-79ED-0F0A66F31EAB}"/>
              </a:ext>
            </a:extLst>
          </p:cNvPr>
          <p:cNvSpPr/>
          <p:nvPr userDrawn="1"/>
        </p:nvSpPr>
        <p:spPr>
          <a:xfrm>
            <a:off x="9825457" y="1516375"/>
            <a:ext cx="259650" cy="25965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txBody>
          <a:bodyPr spcFirstLastPara="1" wrap="square" lIns="45713" tIns="45713" rIns="45713" bIns="4571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sp>
        <p:nvSpPr>
          <p:cNvPr id="32" name="Google Shape;51;p9">
            <a:extLst>
              <a:ext uri="{FF2B5EF4-FFF2-40B4-BE49-F238E27FC236}">
                <a16:creationId xmlns:a16="http://schemas.microsoft.com/office/drawing/2014/main" id="{137A38CE-C881-70D0-C4BF-D3EC36AB2FD3}"/>
              </a:ext>
            </a:extLst>
          </p:cNvPr>
          <p:cNvSpPr txBox="1">
            <a:spLocks noGrp="1"/>
          </p:cNvSpPr>
          <p:nvPr>
            <p:ph type="body" idx="11"/>
          </p:nvPr>
        </p:nvSpPr>
        <p:spPr>
          <a:xfrm>
            <a:off x="2694027" y="1424786"/>
            <a:ext cx="1263408" cy="24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143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DM Sans"/>
              <a:buNone/>
              <a:defRPr sz="85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2pPr>
            <a:lvl3pPr marL="685800" lvl="2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3pPr>
            <a:lvl4pPr marL="914400" lvl="3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4pPr>
            <a:lvl5pPr marL="1143000" lvl="4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5pPr>
            <a:lvl6pPr marL="1371600" lvl="5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6pPr>
            <a:lvl7pPr marL="1600200" lvl="6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7pPr>
            <a:lvl8pPr marL="1828800" lvl="7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8pPr>
            <a:lvl9pPr marL="2057400" lvl="8" indent="-114300" algn="l" rtl="0">
              <a:lnSpc>
                <a:spcPct val="130000"/>
              </a:lnSpc>
              <a:spcBef>
                <a:spcPts val="1500"/>
              </a:spcBef>
              <a:spcAft>
                <a:spcPts val="1500"/>
              </a:spcAft>
              <a:buClr>
                <a:srgbClr val="000000"/>
              </a:buClr>
              <a:buSzPts val="2600"/>
              <a:buNone/>
              <a:defRPr sz="1300"/>
            </a:lvl9pPr>
          </a:lstStyle>
          <a:p>
            <a:endParaRPr/>
          </a:p>
        </p:txBody>
      </p:sp>
      <p:sp>
        <p:nvSpPr>
          <p:cNvPr id="33" name="Google Shape;51;p9">
            <a:extLst>
              <a:ext uri="{FF2B5EF4-FFF2-40B4-BE49-F238E27FC236}">
                <a16:creationId xmlns:a16="http://schemas.microsoft.com/office/drawing/2014/main" id="{B6819831-54D8-ABBA-56C7-B9E56F0D3465}"/>
              </a:ext>
            </a:extLst>
          </p:cNvPr>
          <p:cNvSpPr txBox="1">
            <a:spLocks noGrp="1"/>
          </p:cNvSpPr>
          <p:nvPr>
            <p:ph type="body" idx="12"/>
          </p:nvPr>
        </p:nvSpPr>
        <p:spPr>
          <a:xfrm>
            <a:off x="836267" y="1418181"/>
            <a:ext cx="1263408" cy="24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143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DM Sans"/>
              <a:buNone/>
              <a:defRPr sz="85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2pPr>
            <a:lvl3pPr marL="685800" lvl="2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3pPr>
            <a:lvl4pPr marL="914400" lvl="3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4pPr>
            <a:lvl5pPr marL="1143000" lvl="4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5pPr>
            <a:lvl6pPr marL="1371600" lvl="5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6pPr>
            <a:lvl7pPr marL="1600200" lvl="6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7pPr>
            <a:lvl8pPr marL="1828800" lvl="7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8pPr>
            <a:lvl9pPr marL="2057400" lvl="8" indent="-114300" algn="l" rtl="0">
              <a:lnSpc>
                <a:spcPct val="130000"/>
              </a:lnSpc>
              <a:spcBef>
                <a:spcPts val="1500"/>
              </a:spcBef>
              <a:spcAft>
                <a:spcPts val="1500"/>
              </a:spcAft>
              <a:buClr>
                <a:srgbClr val="000000"/>
              </a:buClr>
              <a:buSzPts val="2600"/>
              <a:buNone/>
              <a:defRPr sz="1300"/>
            </a:lvl9pPr>
          </a:lstStyle>
          <a:p>
            <a:endParaRPr/>
          </a:p>
        </p:txBody>
      </p:sp>
      <p:sp>
        <p:nvSpPr>
          <p:cNvPr id="35" name="Google Shape;51;p9">
            <a:extLst>
              <a:ext uri="{FF2B5EF4-FFF2-40B4-BE49-F238E27FC236}">
                <a16:creationId xmlns:a16="http://schemas.microsoft.com/office/drawing/2014/main" id="{C19A5C74-1378-0DDD-9D95-97DB18E74675}"/>
              </a:ext>
            </a:extLst>
          </p:cNvPr>
          <p:cNvSpPr txBox="1">
            <a:spLocks noGrp="1"/>
          </p:cNvSpPr>
          <p:nvPr>
            <p:ph type="body" idx="13"/>
          </p:nvPr>
        </p:nvSpPr>
        <p:spPr>
          <a:xfrm>
            <a:off x="6375073" y="1418181"/>
            <a:ext cx="1263408" cy="24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143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DM Sans"/>
              <a:buNone/>
              <a:defRPr sz="85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2pPr>
            <a:lvl3pPr marL="685800" lvl="2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3pPr>
            <a:lvl4pPr marL="914400" lvl="3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4pPr>
            <a:lvl5pPr marL="1143000" lvl="4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5pPr>
            <a:lvl6pPr marL="1371600" lvl="5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6pPr>
            <a:lvl7pPr marL="1600200" lvl="6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7pPr>
            <a:lvl8pPr marL="1828800" lvl="7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8pPr>
            <a:lvl9pPr marL="2057400" lvl="8" indent="-114300" algn="l" rtl="0">
              <a:lnSpc>
                <a:spcPct val="130000"/>
              </a:lnSpc>
              <a:spcBef>
                <a:spcPts val="1500"/>
              </a:spcBef>
              <a:spcAft>
                <a:spcPts val="1500"/>
              </a:spcAft>
              <a:buClr>
                <a:srgbClr val="000000"/>
              </a:buClr>
              <a:buSzPts val="2600"/>
              <a:buNone/>
              <a:defRPr sz="1300"/>
            </a:lvl9pPr>
          </a:lstStyle>
          <a:p>
            <a:endParaRPr/>
          </a:p>
        </p:txBody>
      </p:sp>
      <p:sp>
        <p:nvSpPr>
          <p:cNvPr id="36" name="Google Shape;51;p9">
            <a:extLst>
              <a:ext uri="{FF2B5EF4-FFF2-40B4-BE49-F238E27FC236}">
                <a16:creationId xmlns:a16="http://schemas.microsoft.com/office/drawing/2014/main" id="{34A24851-3A86-9CEA-08D0-FCCD45D37D02}"/>
              </a:ext>
            </a:extLst>
          </p:cNvPr>
          <p:cNvSpPr txBox="1">
            <a:spLocks noGrp="1"/>
          </p:cNvSpPr>
          <p:nvPr>
            <p:ph type="body" idx="14"/>
          </p:nvPr>
        </p:nvSpPr>
        <p:spPr>
          <a:xfrm>
            <a:off x="4546301" y="1424576"/>
            <a:ext cx="1263408" cy="24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143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DM Sans"/>
              <a:buNone/>
              <a:defRPr sz="85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2pPr>
            <a:lvl3pPr marL="685800" lvl="2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3pPr>
            <a:lvl4pPr marL="914400" lvl="3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4pPr>
            <a:lvl5pPr marL="1143000" lvl="4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5pPr>
            <a:lvl6pPr marL="1371600" lvl="5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6pPr>
            <a:lvl7pPr marL="1600200" lvl="6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7pPr>
            <a:lvl8pPr marL="1828800" lvl="7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8pPr>
            <a:lvl9pPr marL="2057400" lvl="8" indent="-114300" algn="l" rtl="0">
              <a:lnSpc>
                <a:spcPct val="130000"/>
              </a:lnSpc>
              <a:spcBef>
                <a:spcPts val="1500"/>
              </a:spcBef>
              <a:spcAft>
                <a:spcPts val="1500"/>
              </a:spcAft>
              <a:buClr>
                <a:srgbClr val="000000"/>
              </a:buClr>
              <a:buSzPts val="2600"/>
              <a:buNone/>
              <a:defRPr sz="1300"/>
            </a:lvl9pPr>
          </a:lstStyle>
          <a:p>
            <a:endParaRPr/>
          </a:p>
        </p:txBody>
      </p:sp>
      <p:sp>
        <p:nvSpPr>
          <p:cNvPr id="37" name="Google Shape;51;p9">
            <a:extLst>
              <a:ext uri="{FF2B5EF4-FFF2-40B4-BE49-F238E27FC236}">
                <a16:creationId xmlns:a16="http://schemas.microsoft.com/office/drawing/2014/main" id="{C95D295A-56AD-EF27-AF0A-048E9E552540}"/>
              </a:ext>
            </a:extLst>
          </p:cNvPr>
          <p:cNvSpPr txBox="1">
            <a:spLocks noGrp="1"/>
          </p:cNvSpPr>
          <p:nvPr>
            <p:ph type="body" idx="15"/>
          </p:nvPr>
        </p:nvSpPr>
        <p:spPr>
          <a:xfrm>
            <a:off x="10085107" y="1423039"/>
            <a:ext cx="1263408" cy="24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143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DM Sans"/>
              <a:buNone/>
              <a:defRPr sz="85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2pPr>
            <a:lvl3pPr marL="685800" lvl="2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3pPr>
            <a:lvl4pPr marL="914400" lvl="3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4pPr>
            <a:lvl5pPr marL="1143000" lvl="4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5pPr>
            <a:lvl6pPr marL="1371600" lvl="5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6pPr>
            <a:lvl7pPr marL="1600200" lvl="6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7pPr>
            <a:lvl8pPr marL="1828800" lvl="7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8pPr>
            <a:lvl9pPr marL="2057400" lvl="8" indent="-114300" algn="l" rtl="0">
              <a:lnSpc>
                <a:spcPct val="130000"/>
              </a:lnSpc>
              <a:spcBef>
                <a:spcPts val="1500"/>
              </a:spcBef>
              <a:spcAft>
                <a:spcPts val="1500"/>
              </a:spcAft>
              <a:buClr>
                <a:srgbClr val="000000"/>
              </a:buClr>
              <a:buSzPts val="2600"/>
              <a:buNone/>
              <a:defRPr sz="1300"/>
            </a:lvl9pPr>
          </a:lstStyle>
          <a:p>
            <a:endParaRPr/>
          </a:p>
        </p:txBody>
      </p:sp>
      <p:sp>
        <p:nvSpPr>
          <p:cNvPr id="38" name="Google Shape;51;p9">
            <a:extLst>
              <a:ext uri="{FF2B5EF4-FFF2-40B4-BE49-F238E27FC236}">
                <a16:creationId xmlns:a16="http://schemas.microsoft.com/office/drawing/2014/main" id="{4233AB19-FA56-B8FE-037B-E24F4318090D}"/>
              </a:ext>
            </a:extLst>
          </p:cNvPr>
          <p:cNvSpPr txBox="1">
            <a:spLocks noGrp="1"/>
          </p:cNvSpPr>
          <p:nvPr>
            <p:ph type="body" idx="16"/>
          </p:nvPr>
        </p:nvSpPr>
        <p:spPr>
          <a:xfrm>
            <a:off x="8161007" y="1425436"/>
            <a:ext cx="1263408" cy="244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143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DM Sans"/>
              <a:buNone/>
              <a:defRPr sz="85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2pPr>
            <a:lvl3pPr marL="685800" lvl="2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3pPr>
            <a:lvl4pPr marL="914400" lvl="3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4pPr>
            <a:lvl5pPr marL="1143000" lvl="4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5pPr>
            <a:lvl6pPr marL="1371600" lvl="5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6pPr>
            <a:lvl7pPr marL="1600200" lvl="6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7pPr>
            <a:lvl8pPr marL="1828800" lvl="7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8pPr>
            <a:lvl9pPr marL="2057400" lvl="8" indent="-114300" algn="l" rtl="0">
              <a:lnSpc>
                <a:spcPct val="130000"/>
              </a:lnSpc>
              <a:spcBef>
                <a:spcPts val="1500"/>
              </a:spcBef>
              <a:spcAft>
                <a:spcPts val="1500"/>
              </a:spcAft>
              <a:buClr>
                <a:srgbClr val="000000"/>
              </a:buClr>
              <a:buSzPts val="2600"/>
              <a:buNone/>
              <a:defRPr sz="1300"/>
            </a:lvl9pPr>
          </a:lstStyle>
          <a:p>
            <a:endParaRPr/>
          </a:p>
        </p:txBody>
      </p:sp>
      <p:sp>
        <p:nvSpPr>
          <p:cNvPr id="25" name="Google Shape;215;p19">
            <a:extLst>
              <a:ext uri="{FF2B5EF4-FFF2-40B4-BE49-F238E27FC236}">
                <a16:creationId xmlns:a16="http://schemas.microsoft.com/office/drawing/2014/main" id="{A3EDA528-D720-7D33-3523-02EC19F3D714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569009" y="563425"/>
            <a:ext cx="8169746" cy="55005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2500"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r>
              <a:rPr lang="en-GB" dirty="0"/>
              <a:t>Add an enlightening title here</a:t>
            </a:r>
            <a:endParaRPr dirty="0"/>
          </a:p>
        </p:txBody>
      </p:sp>
      <p:sp>
        <p:nvSpPr>
          <p:cNvPr id="26" name="Google Shape;127;p15">
            <a:extLst>
              <a:ext uri="{FF2B5EF4-FFF2-40B4-BE49-F238E27FC236}">
                <a16:creationId xmlns:a16="http://schemas.microsoft.com/office/drawing/2014/main" id="{43A82F91-14D1-48D1-9A7C-8494C059AD3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569009" y="1967161"/>
            <a:ext cx="1621361" cy="4297461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marL="3175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30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2pPr>
            <a:lvl3pPr marL="685800" lvl="2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3pPr>
            <a:lvl4pPr marL="914400" lvl="3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1300"/>
            </a:lvl4pPr>
            <a:lvl5pPr marL="1143000" lvl="4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5pPr>
            <a:lvl6pPr marL="1371600" lvl="5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6pPr>
            <a:lvl7pPr marL="1600200" lvl="6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1300"/>
            </a:lvl7pPr>
            <a:lvl8pPr marL="1828800" lvl="7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8pPr>
            <a:lvl9pPr marL="2057400" lvl="8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9pPr>
          </a:lstStyle>
          <a:p>
            <a:endParaRPr dirty="0"/>
          </a:p>
        </p:txBody>
      </p:sp>
      <p:sp>
        <p:nvSpPr>
          <p:cNvPr id="27" name="Google Shape;127;p15">
            <a:extLst>
              <a:ext uri="{FF2B5EF4-FFF2-40B4-BE49-F238E27FC236}">
                <a16:creationId xmlns:a16="http://schemas.microsoft.com/office/drawing/2014/main" id="{E2748151-8BF3-4687-90FD-083CDA56F748}"/>
              </a:ext>
            </a:extLst>
          </p:cNvPr>
          <p:cNvSpPr txBox="1">
            <a:spLocks noGrp="1"/>
          </p:cNvSpPr>
          <p:nvPr>
            <p:ph type="body" idx="17"/>
          </p:nvPr>
        </p:nvSpPr>
        <p:spPr>
          <a:xfrm>
            <a:off x="2427853" y="1967161"/>
            <a:ext cx="1621361" cy="4297461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marL="3175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30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2pPr>
            <a:lvl3pPr marL="685800" lvl="2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3pPr>
            <a:lvl4pPr marL="914400" lvl="3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1300"/>
            </a:lvl4pPr>
            <a:lvl5pPr marL="1143000" lvl="4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5pPr>
            <a:lvl6pPr marL="1371600" lvl="5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6pPr>
            <a:lvl7pPr marL="1600200" lvl="6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1300"/>
            </a:lvl7pPr>
            <a:lvl8pPr marL="1828800" lvl="7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8pPr>
            <a:lvl9pPr marL="2057400" lvl="8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9pPr>
          </a:lstStyle>
          <a:p>
            <a:endParaRPr dirty="0"/>
          </a:p>
        </p:txBody>
      </p:sp>
      <p:sp>
        <p:nvSpPr>
          <p:cNvPr id="28" name="Google Shape;127;p15">
            <a:extLst>
              <a:ext uri="{FF2B5EF4-FFF2-40B4-BE49-F238E27FC236}">
                <a16:creationId xmlns:a16="http://schemas.microsoft.com/office/drawing/2014/main" id="{B55551E3-9965-B76E-0F33-F6A5804AABF5}"/>
              </a:ext>
            </a:extLst>
          </p:cNvPr>
          <p:cNvSpPr txBox="1">
            <a:spLocks noGrp="1"/>
          </p:cNvSpPr>
          <p:nvPr>
            <p:ph type="body" idx="18"/>
          </p:nvPr>
        </p:nvSpPr>
        <p:spPr>
          <a:xfrm>
            <a:off x="4286698" y="1967161"/>
            <a:ext cx="1621361" cy="4297461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marL="3175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30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2pPr>
            <a:lvl3pPr marL="685800" lvl="2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3pPr>
            <a:lvl4pPr marL="914400" lvl="3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1300"/>
            </a:lvl4pPr>
            <a:lvl5pPr marL="1143000" lvl="4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5pPr>
            <a:lvl6pPr marL="1371600" lvl="5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6pPr>
            <a:lvl7pPr marL="1600200" lvl="6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1300"/>
            </a:lvl7pPr>
            <a:lvl8pPr marL="1828800" lvl="7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8pPr>
            <a:lvl9pPr marL="2057400" lvl="8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9pPr>
          </a:lstStyle>
          <a:p>
            <a:endParaRPr dirty="0"/>
          </a:p>
        </p:txBody>
      </p:sp>
      <p:sp>
        <p:nvSpPr>
          <p:cNvPr id="29" name="Google Shape;127;p15">
            <a:extLst>
              <a:ext uri="{FF2B5EF4-FFF2-40B4-BE49-F238E27FC236}">
                <a16:creationId xmlns:a16="http://schemas.microsoft.com/office/drawing/2014/main" id="{1D6B27AD-0C9B-D716-B2E1-2F5603C7E920}"/>
              </a:ext>
            </a:extLst>
          </p:cNvPr>
          <p:cNvSpPr txBox="1">
            <a:spLocks noGrp="1"/>
          </p:cNvSpPr>
          <p:nvPr>
            <p:ph type="body" idx="19"/>
          </p:nvPr>
        </p:nvSpPr>
        <p:spPr>
          <a:xfrm>
            <a:off x="6145542" y="1967161"/>
            <a:ext cx="1621361" cy="4297461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marL="3175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30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2pPr>
            <a:lvl3pPr marL="685800" lvl="2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3pPr>
            <a:lvl4pPr marL="914400" lvl="3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1300"/>
            </a:lvl4pPr>
            <a:lvl5pPr marL="1143000" lvl="4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5pPr>
            <a:lvl6pPr marL="1371600" lvl="5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6pPr>
            <a:lvl7pPr marL="1600200" lvl="6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1300"/>
            </a:lvl7pPr>
            <a:lvl8pPr marL="1828800" lvl="7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8pPr>
            <a:lvl9pPr marL="2057400" lvl="8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9pPr>
          </a:lstStyle>
          <a:p>
            <a:endParaRPr dirty="0"/>
          </a:p>
        </p:txBody>
      </p:sp>
      <p:sp>
        <p:nvSpPr>
          <p:cNvPr id="30" name="Google Shape;127;p15">
            <a:extLst>
              <a:ext uri="{FF2B5EF4-FFF2-40B4-BE49-F238E27FC236}">
                <a16:creationId xmlns:a16="http://schemas.microsoft.com/office/drawing/2014/main" id="{5F384CFB-FB85-1B8B-C55E-0BE19A0744DC}"/>
              </a:ext>
            </a:extLst>
          </p:cNvPr>
          <p:cNvSpPr txBox="1">
            <a:spLocks noGrp="1"/>
          </p:cNvSpPr>
          <p:nvPr>
            <p:ph type="body" idx="20"/>
          </p:nvPr>
        </p:nvSpPr>
        <p:spPr>
          <a:xfrm>
            <a:off x="8004387" y="1967161"/>
            <a:ext cx="1621361" cy="4297461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marL="3175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30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2pPr>
            <a:lvl3pPr marL="685800" lvl="2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3pPr>
            <a:lvl4pPr marL="914400" lvl="3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1300"/>
            </a:lvl4pPr>
            <a:lvl5pPr marL="1143000" lvl="4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5pPr>
            <a:lvl6pPr marL="1371600" lvl="5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6pPr>
            <a:lvl7pPr marL="1600200" lvl="6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1300"/>
            </a:lvl7pPr>
            <a:lvl8pPr marL="1828800" lvl="7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8pPr>
            <a:lvl9pPr marL="2057400" lvl="8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9pPr>
          </a:lstStyle>
          <a:p>
            <a:endParaRPr dirty="0"/>
          </a:p>
        </p:txBody>
      </p:sp>
      <p:sp>
        <p:nvSpPr>
          <p:cNvPr id="31" name="Google Shape;127;p15">
            <a:extLst>
              <a:ext uri="{FF2B5EF4-FFF2-40B4-BE49-F238E27FC236}">
                <a16:creationId xmlns:a16="http://schemas.microsoft.com/office/drawing/2014/main" id="{A228CA4F-B6A7-C36E-9ECE-02F694D995BC}"/>
              </a:ext>
            </a:extLst>
          </p:cNvPr>
          <p:cNvSpPr txBox="1">
            <a:spLocks noGrp="1"/>
          </p:cNvSpPr>
          <p:nvPr>
            <p:ph type="body" idx="21"/>
          </p:nvPr>
        </p:nvSpPr>
        <p:spPr>
          <a:xfrm>
            <a:off x="9863231" y="1967161"/>
            <a:ext cx="1621361" cy="4297461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marL="31750" lvl="0" indent="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30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2pPr>
            <a:lvl3pPr marL="685800" lvl="2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3pPr>
            <a:lvl4pPr marL="914400" lvl="3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1300"/>
            </a:lvl4pPr>
            <a:lvl5pPr marL="1143000" lvl="4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5pPr>
            <a:lvl6pPr marL="1371600" lvl="5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6pPr>
            <a:lvl7pPr marL="1600200" lvl="6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●"/>
              <a:defRPr sz="1300"/>
            </a:lvl7pPr>
            <a:lvl8pPr marL="1828800" lvl="7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○"/>
              <a:defRPr sz="1300"/>
            </a:lvl8pPr>
            <a:lvl9pPr marL="2057400" lvl="8" indent="-196850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2600"/>
              <a:buChar char="■"/>
              <a:defRPr sz="13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9238396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8" preserve="1">
  <p:cSld name="Custom Layout 8">
    <p:spTree>
      <p:nvGrpSpPr>
        <p:cNvPr id="1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19"/>
          <p:cNvSpPr/>
          <p:nvPr/>
        </p:nvSpPr>
        <p:spPr>
          <a:xfrm>
            <a:off x="1221163" y="1537388"/>
            <a:ext cx="275700" cy="275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45713" tIns="45713" rIns="45713" bIns="45713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sp>
        <p:nvSpPr>
          <p:cNvPr id="210" name="Google Shape;210;p19"/>
          <p:cNvSpPr/>
          <p:nvPr/>
        </p:nvSpPr>
        <p:spPr>
          <a:xfrm>
            <a:off x="4771413" y="1537388"/>
            <a:ext cx="275700" cy="275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45713" tIns="45713" rIns="45713" bIns="45713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sp>
        <p:nvSpPr>
          <p:cNvPr id="211" name="Google Shape;211;p19"/>
          <p:cNvSpPr/>
          <p:nvPr/>
        </p:nvSpPr>
        <p:spPr>
          <a:xfrm>
            <a:off x="8425075" y="1537388"/>
            <a:ext cx="275700" cy="275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45713" tIns="45713" rIns="45713" bIns="45713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sp>
        <p:nvSpPr>
          <p:cNvPr id="212" name="Google Shape;212;p19"/>
          <p:cNvSpPr txBox="1">
            <a:spLocks noGrp="1"/>
          </p:cNvSpPr>
          <p:nvPr>
            <p:ph type="subTitle" idx="1"/>
          </p:nvPr>
        </p:nvSpPr>
        <p:spPr>
          <a:xfrm>
            <a:off x="1538538" y="1432088"/>
            <a:ext cx="2362200" cy="4863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900"/>
              <a:buFont typeface="DM Sans"/>
              <a:buNone/>
              <a:defRPr sz="145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 dirty="0"/>
          </a:p>
        </p:txBody>
      </p:sp>
      <p:sp>
        <p:nvSpPr>
          <p:cNvPr id="213" name="Google Shape;213;p19"/>
          <p:cNvSpPr txBox="1">
            <a:spLocks noGrp="1"/>
          </p:cNvSpPr>
          <p:nvPr>
            <p:ph type="subTitle" idx="2"/>
          </p:nvPr>
        </p:nvSpPr>
        <p:spPr>
          <a:xfrm>
            <a:off x="5107500" y="1432088"/>
            <a:ext cx="2362200" cy="4863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900"/>
              <a:buFont typeface="DM Sans"/>
              <a:buNone/>
              <a:defRPr sz="145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14" name="Google Shape;214;p19"/>
          <p:cNvSpPr txBox="1">
            <a:spLocks noGrp="1"/>
          </p:cNvSpPr>
          <p:nvPr>
            <p:ph type="subTitle" idx="3"/>
          </p:nvPr>
        </p:nvSpPr>
        <p:spPr>
          <a:xfrm>
            <a:off x="8752663" y="1432087"/>
            <a:ext cx="2362200" cy="8184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900"/>
              <a:buFont typeface="DM Sans"/>
              <a:buNone/>
              <a:defRPr sz="145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15" name="Google Shape;215;p19"/>
          <p:cNvSpPr txBox="1">
            <a:spLocks noGrp="1"/>
          </p:cNvSpPr>
          <p:nvPr>
            <p:ph type="title"/>
          </p:nvPr>
        </p:nvSpPr>
        <p:spPr>
          <a:xfrm>
            <a:off x="574500" y="540909"/>
            <a:ext cx="4533000" cy="55005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2500"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endParaRPr dirty="0"/>
          </a:p>
        </p:txBody>
      </p:sp>
      <p:sp>
        <p:nvSpPr>
          <p:cNvPr id="216" name="Google Shape;216;p19"/>
          <p:cNvSpPr/>
          <p:nvPr/>
        </p:nvSpPr>
        <p:spPr>
          <a:xfrm>
            <a:off x="1221163" y="3398288"/>
            <a:ext cx="275700" cy="275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45713" tIns="45713" rIns="45713" bIns="45713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sp>
        <p:nvSpPr>
          <p:cNvPr id="217" name="Google Shape;217;p19"/>
          <p:cNvSpPr/>
          <p:nvPr/>
        </p:nvSpPr>
        <p:spPr>
          <a:xfrm>
            <a:off x="4771413" y="3398288"/>
            <a:ext cx="275700" cy="275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45713" tIns="45713" rIns="45713" bIns="45713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sp>
        <p:nvSpPr>
          <p:cNvPr id="218" name="Google Shape;218;p19"/>
          <p:cNvSpPr/>
          <p:nvPr/>
        </p:nvSpPr>
        <p:spPr>
          <a:xfrm>
            <a:off x="8425075" y="3398288"/>
            <a:ext cx="275700" cy="275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45713" tIns="45713" rIns="45713" bIns="45713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sp>
        <p:nvSpPr>
          <p:cNvPr id="219" name="Google Shape;219;p19"/>
          <p:cNvSpPr txBox="1">
            <a:spLocks noGrp="1"/>
          </p:cNvSpPr>
          <p:nvPr>
            <p:ph type="subTitle" idx="4"/>
          </p:nvPr>
        </p:nvSpPr>
        <p:spPr>
          <a:xfrm>
            <a:off x="1538538" y="3292988"/>
            <a:ext cx="2362200" cy="4863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900"/>
              <a:buFont typeface="DM Sans"/>
              <a:buNone/>
              <a:defRPr sz="145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20" name="Google Shape;220;p19"/>
          <p:cNvSpPr txBox="1">
            <a:spLocks noGrp="1"/>
          </p:cNvSpPr>
          <p:nvPr>
            <p:ph type="subTitle" idx="5"/>
          </p:nvPr>
        </p:nvSpPr>
        <p:spPr>
          <a:xfrm>
            <a:off x="5107500" y="3292988"/>
            <a:ext cx="2362200" cy="4863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900"/>
              <a:buFont typeface="DM Sans"/>
              <a:buNone/>
              <a:defRPr sz="145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21" name="Google Shape;221;p19"/>
          <p:cNvSpPr txBox="1">
            <a:spLocks noGrp="1"/>
          </p:cNvSpPr>
          <p:nvPr>
            <p:ph type="subTitle" idx="6"/>
          </p:nvPr>
        </p:nvSpPr>
        <p:spPr>
          <a:xfrm>
            <a:off x="8752663" y="3292988"/>
            <a:ext cx="2362200" cy="4863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900"/>
              <a:buFont typeface="DM Sans"/>
              <a:buNone/>
              <a:defRPr sz="145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22" name="Google Shape;222;p19"/>
          <p:cNvSpPr txBox="1">
            <a:spLocks noGrp="1"/>
          </p:cNvSpPr>
          <p:nvPr>
            <p:ph type="title" idx="7"/>
          </p:nvPr>
        </p:nvSpPr>
        <p:spPr>
          <a:xfrm>
            <a:off x="574500" y="2401809"/>
            <a:ext cx="4533000" cy="55005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2500"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endParaRPr dirty="0"/>
          </a:p>
        </p:txBody>
      </p:sp>
      <p:sp>
        <p:nvSpPr>
          <p:cNvPr id="223" name="Google Shape;223;p19"/>
          <p:cNvSpPr/>
          <p:nvPr/>
        </p:nvSpPr>
        <p:spPr>
          <a:xfrm>
            <a:off x="1221163" y="5314163"/>
            <a:ext cx="275700" cy="275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45713" tIns="45713" rIns="45713" bIns="45713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sp>
        <p:nvSpPr>
          <p:cNvPr id="224" name="Google Shape;224;p19"/>
          <p:cNvSpPr/>
          <p:nvPr/>
        </p:nvSpPr>
        <p:spPr>
          <a:xfrm>
            <a:off x="4771413" y="5314163"/>
            <a:ext cx="275700" cy="275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45713" tIns="45713" rIns="45713" bIns="45713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sp>
        <p:nvSpPr>
          <p:cNvPr id="225" name="Google Shape;225;p19"/>
          <p:cNvSpPr/>
          <p:nvPr/>
        </p:nvSpPr>
        <p:spPr>
          <a:xfrm>
            <a:off x="8425075" y="5314163"/>
            <a:ext cx="275700" cy="275700"/>
          </a:xfrm>
          <a:prstGeom prst="rect">
            <a:avLst/>
          </a:prstGeom>
          <a:solidFill>
            <a:srgbClr val="CFE2F3"/>
          </a:solidFill>
          <a:ln>
            <a:noFill/>
          </a:ln>
        </p:spPr>
        <p:txBody>
          <a:bodyPr spcFirstLastPara="1" wrap="square" lIns="45713" tIns="45713" rIns="45713" bIns="45713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sp>
        <p:nvSpPr>
          <p:cNvPr id="226" name="Google Shape;226;p19"/>
          <p:cNvSpPr txBox="1">
            <a:spLocks noGrp="1"/>
          </p:cNvSpPr>
          <p:nvPr>
            <p:ph type="subTitle" idx="8"/>
          </p:nvPr>
        </p:nvSpPr>
        <p:spPr>
          <a:xfrm>
            <a:off x="1538538" y="5208863"/>
            <a:ext cx="2362200" cy="4863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900"/>
              <a:buFont typeface="DM Sans"/>
              <a:buNone/>
              <a:defRPr sz="145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27" name="Google Shape;227;p19"/>
          <p:cNvSpPr txBox="1">
            <a:spLocks noGrp="1"/>
          </p:cNvSpPr>
          <p:nvPr>
            <p:ph type="subTitle" idx="9"/>
          </p:nvPr>
        </p:nvSpPr>
        <p:spPr>
          <a:xfrm>
            <a:off x="5107500" y="5208863"/>
            <a:ext cx="2362200" cy="4863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900"/>
              <a:buFont typeface="DM Sans"/>
              <a:buNone/>
              <a:defRPr sz="145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28" name="Google Shape;228;p19"/>
          <p:cNvSpPr txBox="1">
            <a:spLocks noGrp="1"/>
          </p:cNvSpPr>
          <p:nvPr>
            <p:ph type="subTitle" idx="13"/>
          </p:nvPr>
        </p:nvSpPr>
        <p:spPr>
          <a:xfrm>
            <a:off x="8752663" y="5208863"/>
            <a:ext cx="2342850" cy="4863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900"/>
              <a:buFont typeface="DM Sans"/>
              <a:buNone/>
              <a:defRPr sz="145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  <p:sp>
        <p:nvSpPr>
          <p:cNvPr id="229" name="Google Shape;229;p19"/>
          <p:cNvSpPr txBox="1">
            <a:spLocks noGrp="1"/>
          </p:cNvSpPr>
          <p:nvPr>
            <p:ph type="title" idx="14"/>
          </p:nvPr>
        </p:nvSpPr>
        <p:spPr>
          <a:xfrm>
            <a:off x="574500" y="4317684"/>
            <a:ext cx="4533000" cy="55005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3600"/>
              <a:buNone/>
              <a:defRPr sz="2500"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endParaRPr dirty="0"/>
          </a:p>
        </p:txBody>
      </p:sp>
      <p:cxnSp>
        <p:nvCxnSpPr>
          <p:cNvPr id="230" name="Google Shape;230;p19"/>
          <p:cNvCxnSpPr/>
          <p:nvPr/>
        </p:nvCxnSpPr>
        <p:spPr>
          <a:xfrm rot="10800000">
            <a:off x="572888" y="6446113"/>
            <a:ext cx="1052265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231" name="Google Shape;231;p19"/>
          <p:cNvGrpSpPr/>
          <p:nvPr/>
        </p:nvGrpSpPr>
        <p:grpSpPr>
          <a:xfrm>
            <a:off x="11430000" y="4125"/>
            <a:ext cx="395400" cy="560100"/>
            <a:chOff x="22860000" y="8250"/>
            <a:chExt cx="790800" cy="1120200"/>
          </a:xfrm>
        </p:grpSpPr>
        <p:sp>
          <p:nvSpPr>
            <p:cNvPr id="232" name="Google Shape;232;p19"/>
            <p:cNvSpPr/>
            <p:nvPr/>
          </p:nvSpPr>
          <p:spPr>
            <a:xfrm>
              <a:off x="22860000" y="8250"/>
              <a:ext cx="197700" cy="1120200"/>
            </a:xfrm>
            <a:prstGeom prst="rect">
              <a:avLst/>
            </a:prstGeom>
            <a:solidFill>
              <a:srgbClr val="C133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233" name="Google Shape;233;p19"/>
            <p:cNvSpPr/>
            <p:nvPr/>
          </p:nvSpPr>
          <p:spPr>
            <a:xfrm>
              <a:off x="23057700" y="8250"/>
              <a:ext cx="197700" cy="1120200"/>
            </a:xfrm>
            <a:prstGeom prst="rect">
              <a:avLst/>
            </a:prstGeom>
            <a:solidFill>
              <a:srgbClr val="FBE7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234" name="Google Shape;234;p19"/>
            <p:cNvSpPr/>
            <p:nvPr/>
          </p:nvSpPr>
          <p:spPr>
            <a:xfrm>
              <a:off x="23255400" y="8250"/>
              <a:ext cx="197700" cy="1120200"/>
            </a:xfrm>
            <a:prstGeom prst="rect">
              <a:avLst/>
            </a:prstGeom>
            <a:solidFill>
              <a:srgbClr val="1D8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235" name="Google Shape;235;p19"/>
            <p:cNvSpPr/>
            <p:nvPr/>
          </p:nvSpPr>
          <p:spPr>
            <a:xfrm>
              <a:off x="23453100" y="8250"/>
              <a:ext cx="197700" cy="1120200"/>
            </a:xfrm>
            <a:prstGeom prst="rect">
              <a:avLst/>
            </a:prstGeom>
            <a:solidFill>
              <a:srgbClr val="212D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</p:grpSp>
      <p:pic>
        <p:nvPicPr>
          <p:cNvPr id="236" name="Google Shape;236;p19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5438" y="6045588"/>
            <a:ext cx="549463" cy="632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502485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AE3C6A-75C8-59D3-E62B-C829EBC1C0A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81854" y="572585"/>
            <a:ext cx="5715037" cy="763650"/>
          </a:xfrm>
        </p:spPr>
        <p:txBody>
          <a:bodyPr/>
          <a:lstStyle/>
          <a:p>
            <a:r>
              <a:rPr lang="en-GB" dirty="0"/>
              <a:t>Add a fascinating title here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81953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 Cover" preserve="1">
  <p:cSld name="Back Cover">
    <p:bg>
      <p:bgPr>
        <a:solidFill>
          <a:schemeClr val="lt1"/>
        </a:solidFill>
        <a:effectLst/>
      </p:bgPr>
    </p:bg>
    <p:spTree>
      <p:nvGrpSpPr>
        <p:cNvPr id="1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21"/>
          <p:cNvSpPr/>
          <p:nvPr/>
        </p:nvSpPr>
        <p:spPr>
          <a:xfrm>
            <a:off x="-13" y="5340100"/>
            <a:ext cx="12192000" cy="15225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45713" tIns="45713" rIns="45713" bIns="45713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900"/>
          </a:p>
        </p:txBody>
      </p:sp>
      <p:pic>
        <p:nvPicPr>
          <p:cNvPr id="246" name="Google Shape;246;p21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0000" y="5660575"/>
            <a:ext cx="2420076" cy="89835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21"/>
          <p:cNvSpPr txBox="1">
            <a:spLocks noGrp="1"/>
          </p:cNvSpPr>
          <p:nvPr>
            <p:ph type="title" hasCustomPrompt="1"/>
          </p:nvPr>
        </p:nvSpPr>
        <p:spPr>
          <a:xfrm>
            <a:off x="508763" y="525350"/>
            <a:ext cx="7684200" cy="27867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7000"/>
              <a:buNone/>
              <a:defRPr sz="3500"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r>
              <a:rPr lang="en-GB" dirty="0"/>
              <a:t>Thank you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8520443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BAFA7-1D04-9E4E-98D6-B99A2DA514E8}" type="datetimeFigureOut">
              <a:rPr lang="en-US" smtClean="0"/>
              <a:t>12/5/2023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7EEA0-F7D3-6C4F-BA2C-299D8FF3F456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5545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6" preserve="1">
  <p:cSld name="Custom Layout 6"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2" name="Google Shape;152;p17"/>
          <p:cNvCxnSpPr/>
          <p:nvPr/>
        </p:nvCxnSpPr>
        <p:spPr>
          <a:xfrm rot="10800000">
            <a:off x="572888" y="6446113"/>
            <a:ext cx="1052265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53" name="Google Shape;153;p17"/>
          <p:cNvGrpSpPr/>
          <p:nvPr/>
        </p:nvGrpSpPr>
        <p:grpSpPr>
          <a:xfrm>
            <a:off x="11430000" y="4125"/>
            <a:ext cx="395400" cy="560100"/>
            <a:chOff x="22860000" y="8250"/>
            <a:chExt cx="790800" cy="1120200"/>
          </a:xfrm>
        </p:grpSpPr>
        <p:sp>
          <p:nvSpPr>
            <p:cNvPr id="154" name="Google Shape;154;p17"/>
            <p:cNvSpPr/>
            <p:nvPr/>
          </p:nvSpPr>
          <p:spPr>
            <a:xfrm>
              <a:off x="22860000" y="8250"/>
              <a:ext cx="197700" cy="1120200"/>
            </a:xfrm>
            <a:prstGeom prst="rect">
              <a:avLst/>
            </a:prstGeom>
            <a:solidFill>
              <a:srgbClr val="C133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155" name="Google Shape;155;p17"/>
            <p:cNvSpPr/>
            <p:nvPr/>
          </p:nvSpPr>
          <p:spPr>
            <a:xfrm>
              <a:off x="23057700" y="8250"/>
              <a:ext cx="197700" cy="1120200"/>
            </a:xfrm>
            <a:prstGeom prst="rect">
              <a:avLst/>
            </a:prstGeom>
            <a:solidFill>
              <a:srgbClr val="FBE7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156" name="Google Shape;156;p17"/>
            <p:cNvSpPr/>
            <p:nvPr/>
          </p:nvSpPr>
          <p:spPr>
            <a:xfrm>
              <a:off x="23255400" y="8250"/>
              <a:ext cx="197700" cy="1120200"/>
            </a:xfrm>
            <a:prstGeom prst="rect">
              <a:avLst/>
            </a:prstGeom>
            <a:solidFill>
              <a:srgbClr val="1D8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157" name="Google Shape;157;p17"/>
            <p:cNvSpPr/>
            <p:nvPr/>
          </p:nvSpPr>
          <p:spPr>
            <a:xfrm>
              <a:off x="23453100" y="8250"/>
              <a:ext cx="197700" cy="1120200"/>
            </a:xfrm>
            <a:prstGeom prst="rect">
              <a:avLst/>
            </a:prstGeom>
            <a:solidFill>
              <a:srgbClr val="212D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</p:grpSp>
      <p:pic>
        <p:nvPicPr>
          <p:cNvPr id="158" name="Google Shape;158;p17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5438" y="6045588"/>
            <a:ext cx="549463" cy="6325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9" name="Google Shape;159;p17"/>
          <p:cNvGrpSpPr/>
          <p:nvPr/>
        </p:nvGrpSpPr>
        <p:grpSpPr>
          <a:xfrm>
            <a:off x="3169417" y="2380313"/>
            <a:ext cx="5853167" cy="201600"/>
            <a:chOff x="8506900" y="4684425"/>
            <a:chExt cx="6664200" cy="403200"/>
          </a:xfrm>
        </p:grpSpPr>
        <p:sp>
          <p:nvSpPr>
            <p:cNvPr id="160" name="Google Shape;160;p17"/>
            <p:cNvSpPr/>
            <p:nvPr/>
          </p:nvSpPr>
          <p:spPr>
            <a:xfrm>
              <a:off x="8506900" y="4986825"/>
              <a:ext cx="6664200" cy="100800"/>
            </a:xfrm>
            <a:prstGeom prst="rect">
              <a:avLst/>
            </a:prstGeom>
            <a:solidFill>
              <a:srgbClr val="C133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161" name="Google Shape;161;p17"/>
            <p:cNvSpPr/>
            <p:nvPr/>
          </p:nvSpPr>
          <p:spPr>
            <a:xfrm>
              <a:off x="8506900" y="4886025"/>
              <a:ext cx="6664200" cy="100800"/>
            </a:xfrm>
            <a:prstGeom prst="rect">
              <a:avLst/>
            </a:prstGeom>
            <a:solidFill>
              <a:srgbClr val="FBE7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162" name="Google Shape;162;p17"/>
            <p:cNvSpPr/>
            <p:nvPr/>
          </p:nvSpPr>
          <p:spPr>
            <a:xfrm>
              <a:off x="8506900" y="4785225"/>
              <a:ext cx="6664200" cy="100800"/>
            </a:xfrm>
            <a:prstGeom prst="rect">
              <a:avLst/>
            </a:prstGeom>
            <a:solidFill>
              <a:srgbClr val="1D8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163" name="Google Shape;163;p17"/>
            <p:cNvSpPr/>
            <p:nvPr/>
          </p:nvSpPr>
          <p:spPr>
            <a:xfrm>
              <a:off x="8506900" y="4684425"/>
              <a:ext cx="6664200" cy="100800"/>
            </a:xfrm>
            <a:prstGeom prst="rect">
              <a:avLst/>
            </a:prstGeom>
            <a:solidFill>
              <a:srgbClr val="212D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</p:grpSp>
      <p:grpSp>
        <p:nvGrpSpPr>
          <p:cNvPr id="164" name="Google Shape;164;p17"/>
          <p:cNvGrpSpPr/>
          <p:nvPr/>
        </p:nvGrpSpPr>
        <p:grpSpPr>
          <a:xfrm rot="10800000">
            <a:off x="3169417" y="3133425"/>
            <a:ext cx="5853167" cy="201600"/>
            <a:chOff x="8506900" y="4684425"/>
            <a:chExt cx="6664200" cy="403200"/>
          </a:xfrm>
        </p:grpSpPr>
        <p:sp>
          <p:nvSpPr>
            <p:cNvPr id="165" name="Google Shape;165;p17"/>
            <p:cNvSpPr/>
            <p:nvPr/>
          </p:nvSpPr>
          <p:spPr>
            <a:xfrm>
              <a:off x="8506900" y="4986825"/>
              <a:ext cx="6664200" cy="100800"/>
            </a:xfrm>
            <a:prstGeom prst="rect">
              <a:avLst/>
            </a:prstGeom>
            <a:solidFill>
              <a:srgbClr val="C133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166" name="Google Shape;166;p17"/>
            <p:cNvSpPr/>
            <p:nvPr/>
          </p:nvSpPr>
          <p:spPr>
            <a:xfrm>
              <a:off x="8506900" y="4886025"/>
              <a:ext cx="6664200" cy="100800"/>
            </a:xfrm>
            <a:prstGeom prst="rect">
              <a:avLst/>
            </a:prstGeom>
            <a:solidFill>
              <a:srgbClr val="FBE7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167" name="Google Shape;167;p17"/>
            <p:cNvSpPr/>
            <p:nvPr/>
          </p:nvSpPr>
          <p:spPr>
            <a:xfrm>
              <a:off x="8506900" y="4785225"/>
              <a:ext cx="6664200" cy="100800"/>
            </a:xfrm>
            <a:prstGeom prst="rect">
              <a:avLst/>
            </a:prstGeom>
            <a:solidFill>
              <a:srgbClr val="1D8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168" name="Google Shape;168;p17"/>
            <p:cNvSpPr/>
            <p:nvPr/>
          </p:nvSpPr>
          <p:spPr>
            <a:xfrm>
              <a:off x="8506900" y="4684425"/>
              <a:ext cx="6664200" cy="100800"/>
            </a:xfrm>
            <a:prstGeom prst="rect">
              <a:avLst/>
            </a:prstGeom>
            <a:solidFill>
              <a:srgbClr val="212D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</p:grpSp>
      <p:sp>
        <p:nvSpPr>
          <p:cNvPr id="169" name="Google Shape;169;p17"/>
          <p:cNvSpPr txBox="1">
            <a:spLocks noGrp="1"/>
          </p:cNvSpPr>
          <p:nvPr>
            <p:ph type="title" hasCustomPrompt="1"/>
          </p:nvPr>
        </p:nvSpPr>
        <p:spPr>
          <a:xfrm>
            <a:off x="2740965" y="2573681"/>
            <a:ext cx="6710071" cy="53775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6200"/>
              <a:buNone/>
              <a:defRPr sz="2500"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r>
              <a:rPr lang="en-GB" dirty="0"/>
              <a:t>Add an interesting subject title</a:t>
            </a:r>
          </a:p>
        </p:txBody>
      </p:sp>
      <p:sp>
        <p:nvSpPr>
          <p:cNvPr id="170" name="Google Shape;170;p17"/>
          <p:cNvSpPr txBox="1">
            <a:spLocks noGrp="1"/>
          </p:cNvSpPr>
          <p:nvPr>
            <p:ph type="subTitle" idx="1"/>
          </p:nvPr>
        </p:nvSpPr>
        <p:spPr>
          <a:xfrm>
            <a:off x="4409250" y="3681413"/>
            <a:ext cx="3373500" cy="94425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000"/>
              <a:buNone/>
              <a:defRPr sz="1500"/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9026533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-column text" preserve="1" userDrawn="1">
  <p:cSld name="4-column 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>
            <a:spLocks noGrp="1"/>
          </p:cNvSpPr>
          <p:nvPr>
            <p:ph type="title" hasCustomPrompt="1"/>
          </p:nvPr>
        </p:nvSpPr>
        <p:spPr>
          <a:xfrm>
            <a:off x="553438" y="559532"/>
            <a:ext cx="9140550" cy="71865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GB" dirty="0"/>
              <a:t>Add an entertaining title here</a:t>
            </a:r>
            <a:endParaRPr dirty="0"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553437" y="1485900"/>
            <a:ext cx="5290772" cy="4335688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marL="31750" lvl="0" indent="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30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○"/>
              <a:defRPr sz="1300"/>
            </a:lvl2pPr>
            <a:lvl3pPr marL="685800" lvl="2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■"/>
              <a:defRPr sz="1300"/>
            </a:lvl3pPr>
            <a:lvl4pPr marL="914400" lvl="3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●"/>
              <a:defRPr sz="1300"/>
            </a:lvl4pPr>
            <a:lvl5pPr marL="1143000" lvl="4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○"/>
              <a:defRPr sz="1300"/>
            </a:lvl5pPr>
            <a:lvl6pPr marL="1371600" lvl="5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■"/>
              <a:defRPr sz="1300"/>
            </a:lvl6pPr>
            <a:lvl7pPr marL="1600200" lvl="6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●"/>
              <a:defRPr sz="1300"/>
            </a:lvl7pPr>
            <a:lvl8pPr marL="1828800" lvl="7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○"/>
              <a:defRPr sz="1300"/>
            </a:lvl8pPr>
            <a:lvl9pPr marL="2057400" lvl="8" indent="-196850" rtl="0">
              <a:lnSpc>
                <a:spcPct val="130000"/>
              </a:lnSpc>
              <a:spcBef>
                <a:spcPts val="1500"/>
              </a:spcBef>
              <a:spcAft>
                <a:spcPts val="1500"/>
              </a:spcAft>
              <a:buSzPts val="2600"/>
              <a:buChar char="■"/>
              <a:defRPr sz="1300"/>
            </a:lvl9pPr>
          </a:lstStyle>
          <a:p>
            <a:endParaRPr dirty="0"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2"/>
          </p:nvPr>
        </p:nvSpPr>
        <p:spPr>
          <a:xfrm>
            <a:off x="6347791" y="1485900"/>
            <a:ext cx="5290772" cy="4335688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marL="31750" lvl="0" indent="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30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○"/>
              <a:defRPr sz="1300"/>
            </a:lvl2pPr>
            <a:lvl3pPr marL="685800" lvl="2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■"/>
              <a:defRPr sz="1300"/>
            </a:lvl3pPr>
            <a:lvl4pPr marL="914400" lvl="3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●"/>
              <a:defRPr sz="1300"/>
            </a:lvl4pPr>
            <a:lvl5pPr marL="1143000" lvl="4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○"/>
              <a:defRPr sz="1300"/>
            </a:lvl5pPr>
            <a:lvl6pPr marL="1371600" lvl="5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■"/>
              <a:defRPr sz="1300"/>
            </a:lvl6pPr>
            <a:lvl7pPr marL="1600200" lvl="6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●"/>
              <a:defRPr sz="1300"/>
            </a:lvl7pPr>
            <a:lvl8pPr marL="1828800" lvl="7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○"/>
              <a:defRPr sz="1300"/>
            </a:lvl8pPr>
            <a:lvl9pPr marL="2057400" lvl="8" indent="-196850" rtl="0">
              <a:lnSpc>
                <a:spcPct val="130000"/>
              </a:lnSpc>
              <a:spcBef>
                <a:spcPts val="1500"/>
              </a:spcBef>
              <a:spcAft>
                <a:spcPts val="1500"/>
              </a:spcAft>
              <a:buSzPts val="2600"/>
              <a:buChar char="■"/>
              <a:defRPr sz="13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19673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4-column text" preserve="1" userDrawn="1">
  <p:cSld name="1_4-column text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7"/>
          <p:cNvSpPr txBox="1">
            <a:spLocks noGrp="1"/>
          </p:cNvSpPr>
          <p:nvPr>
            <p:ph type="title" hasCustomPrompt="1"/>
          </p:nvPr>
        </p:nvSpPr>
        <p:spPr>
          <a:xfrm>
            <a:off x="553438" y="559532"/>
            <a:ext cx="9140550" cy="71865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GB" dirty="0"/>
              <a:t>Add an entertaining title here</a:t>
            </a:r>
            <a:endParaRPr dirty="0"/>
          </a:p>
        </p:txBody>
      </p:sp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553437" y="1485900"/>
            <a:ext cx="3461972" cy="4335688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marL="31750" lvl="0" indent="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30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○"/>
              <a:defRPr sz="1300"/>
            </a:lvl2pPr>
            <a:lvl3pPr marL="685800" lvl="2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■"/>
              <a:defRPr sz="1300"/>
            </a:lvl3pPr>
            <a:lvl4pPr marL="914400" lvl="3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●"/>
              <a:defRPr sz="1300"/>
            </a:lvl4pPr>
            <a:lvl5pPr marL="1143000" lvl="4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○"/>
              <a:defRPr sz="1300"/>
            </a:lvl5pPr>
            <a:lvl6pPr marL="1371600" lvl="5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■"/>
              <a:defRPr sz="1300"/>
            </a:lvl6pPr>
            <a:lvl7pPr marL="1600200" lvl="6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●"/>
              <a:defRPr sz="1300"/>
            </a:lvl7pPr>
            <a:lvl8pPr marL="1828800" lvl="7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○"/>
              <a:defRPr sz="1300"/>
            </a:lvl8pPr>
            <a:lvl9pPr marL="2057400" lvl="8" indent="-196850" rtl="0">
              <a:lnSpc>
                <a:spcPct val="130000"/>
              </a:lnSpc>
              <a:spcBef>
                <a:spcPts val="1500"/>
              </a:spcBef>
              <a:spcAft>
                <a:spcPts val="1500"/>
              </a:spcAft>
              <a:buSzPts val="2600"/>
              <a:buChar char="■"/>
              <a:defRPr sz="1300"/>
            </a:lvl9pPr>
          </a:lstStyle>
          <a:p>
            <a:endParaRPr dirty="0"/>
          </a:p>
        </p:txBody>
      </p:sp>
      <p:sp>
        <p:nvSpPr>
          <p:cNvPr id="40" name="Google Shape;40;p7"/>
          <p:cNvSpPr txBox="1">
            <a:spLocks noGrp="1"/>
          </p:cNvSpPr>
          <p:nvPr>
            <p:ph type="body" idx="2"/>
          </p:nvPr>
        </p:nvSpPr>
        <p:spPr>
          <a:xfrm>
            <a:off x="4343005" y="1485900"/>
            <a:ext cx="3461972" cy="4335688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marL="31750" lvl="0" indent="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30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○"/>
              <a:defRPr sz="1300"/>
            </a:lvl2pPr>
            <a:lvl3pPr marL="685800" lvl="2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■"/>
              <a:defRPr sz="1300"/>
            </a:lvl3pPr>
            <a:lvl4pPr marL="914400" lvl="3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●"/>
              <a:defRPr sz="1300"/>
            </a:lvl4pPr>
            <a:lvl5pPr marL="1143000" lvl="4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○"/>
              <a:defRPr sz="1300"/>
            </a:lvl5pPr>
            <a:lvl6pPr marL="1371600" lvl="5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■"/>
              <a:defRPr sz="1300"/>
            </a:lvl6pPr>
            <a:lvl7pPr marL="1600200" lvl="6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●"/>
              <a:defRPr sz="1300"/>
            </a:lvl7pPr>
            <a:lvl8pPr marL="1828800" lvl="7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○"/>
              <a:defRPr sz="1300"/>
            </a:lvl8pPr>
            <a:lvl9pPr marL="2057400" lvl="8" indent="-196850" rtl="0">
              <a:lnSpc>
                <a:spcPct val="130000"/>
              </a:lnSpc>
              <a:spcBef>
                <a:spcPts val="1500"/>
              </a:spcBef>
              <a:spcAft>
                <a:spcPts val="1500"/>
              </a:spcAft>
              <a:buSzPts val="2600"/>
              <a:buChar char="■"/>
              <a:defRPr sz="1300"/>
            </a:lvl9pPr>
          </a:lstStyle>
          <a:p>
            <a:endParaRPr dirty="0"/>
          </a:p>
        </p:txBody>
      </p:sp>
      <p:sp>
        <p:nvSpPr>
          <p:cNvPr id="41" name="Google Shape;41;p7"/>
          <p:cNvSpPr txBox="1">
            <a:spLocks noGrp="1"/>
          </p:cNvSpPr>
          <p:nvPr>
            <p:ph type="body" idx="3"/>
          </p:nvPr>
        </p:nvSpPr>
        <p:spPr>
          <a:xfrm>
            <a:off x="8176591" y="1485900"/>
            <a:ext cx="3461972" cy="4335688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marL="31750" lvl="0" indent="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30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○"/>
              <a:defRPr sz="1300"/>
            </a:lvl2pPr>
            <a:lvl3pPr marL="685800" lvl="2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■"/>
              <a:defRPr sz="1300"/>
            </a:lvl3pPr>
            <a:lvl4pPr marL="914400" lvl="3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●"/>
              <a:defRPr sz="1300"/>
            </a:lvl4pPr>
            <a:lvl5pPr marL="1143000" lvl="4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○"/>
              <a:defRPr sz="1300"/>
            </a:lvl5pPr>
            <a:lvl6pPr marL="1371600" lvl="5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■"/>
              <a:defRPr sz="1300"/>
            </a:lvl6pPr>
            <a:lvl7pPr marL="1600200" lvl="6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●"/>
              <a:defRPr sz="1300"/>
            </a:lvl7pPr>
            <a:lvl8pPr marL="1828800" lvl="7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○"/>
              <a:defRPr sz="1300"/>
            </a:lvl8pPr>
            <a:lvl9pPr marL="2057400" lvl="8" indent="-196850" rtl="0">
              <a:lnSpc>
                <a:spcPct val="130000"/>
              </a:lnSpc>
              <a:spcBef>
                <a:spcPts val="1500"/>
              </a:spcBef>
              <a:spcAft>
                <a:spcPts val="1500"/>
              </a:spcAft>
              <a:buSzPts val="2600"/>
              <a:buChar char="■"/>
              <a:defRPr sz="1300"/>
            </a:lvl9pPr>
          </a:lstStyle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4230953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ustom Layout 3" preserve="1">
  <p:cSld name="Custom Layout 3"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>
            <a:spLocks noGrp="1"/>
          </p:cNvSpPr>
          <p:nvPr>
            <p:ph type="title" hasCustomPrompt="1"/>
          </p:nvPr>
        </p:nvSpPr>
        <p:spPr>
          <a:xfrm>
            <a:off x="572888" y="593367"/>
            <a:ext cx="11054813" cy="76365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0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SzPts val="7500"/>
              <a:buNone/>
              <a:defRPr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r>
              <a:rPr lang="en-GB" dirty="0"/>
              <a:t>Add a clever title here</a:t>
            </a:r>
            <a:endParaRPr dirty="0"/>
          </a:p>
        </p:txBody>
      </p:sp>
      <p:sp>
        <p:nvSpPr>
          <p:cNvPr id="90" name="Google Shape;90;p13"/>
          <p:cNvSpPr>
            <a:spLocks noGrp="1"/>
          </p:cNvSpPr>
          <p:nvPr>
            <p:ph type="pic" idx="2"/>
          </p:nvPr>
        </p:nvSpPr>
        <p:spPr>
          <a:xfrm>
            <a:off x="572887" y="2556075"/>
            <a:ext cx="3530762" cy="3492900"/>
          </a:xfrm>
          <a:prstGeom prst="rect">
            <a:avLst/>
          </a:prstGeom>
          <a:noFill/>
          <a:ln>
            <a:noFill/>
          </a:ln>
        </p:spPr>
      </p:sp>
      <p:sp>
        <p:nvSpPr>
          <p:cNvPr id="91" name="Google Shape;91;p13"/>
          <p:cNvSpPr>
            <a:spLocks noGrp="1"/>
          </p:cNvSpPr>
          <p:nvPr>
            <p:ph type="pic" idx="3"/>
          </p:nvPr>
        </p:nvSpPr>
        <p:spPr>
          <a:xfrm>
            <a:off x="4328267" y="2556075"/>
            <a:ext cx="3530762" cy="3492900"/>
          </a:xfrm>
          <a:prstGeom prst="rect">
            <a:avLst/>
          </a:prstGeom>
          <a:noFill/>
          <a:ln>
            <a:noFill/>
          </a:ln>
        </p:spPr>
      </p:sp>
      <p:sp>
        <p:nvSpPr>
          <p:cNvPr id="92" name="Google Shape;92;p13"/>
          <p:cNvSpPr>
            <a:spLocks noGrp="1"/>
          </p:cNvSpPr>
          <p:nvPr>
            <p:ph type="pic" idx="4"/>
          </p:nvPr>
        </p:nvSpPr>
        <p:spPr>
          <a:xfrm>
            <a:off x="8088352" y="2547319"/>
            <a:ext cx="3530762" cy="3492900"/>
          </a:xfrm>
          <a:prstGeom prst="rect">
            <a:avLst/>
          </a:prstGeom>
          <a:noFill/>
          <a:ln>
            <a:noFill/>
          </a:ln>
        </p:spPr>
      </p:sp>
      <p:sp>
        <p:nvSpPr>
          <p:cNvPr id="93" name="Google Shape;93;p13"/>
          <p:cNvSpPr txBox="1">
            <a:spLocks noGrp="1"/>
          </p:cNvSpPr>
          <p:nvPr>
            <p:ph type="title" idx="5"/>
          </p:nvPr>
        </p:nvSpPr>
        <p:spPr>
          <a:xfrm>
            <a:off x="572887" y="1565078"/>
            <a:ext cx="3530762" cy="368004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1500">
                <a:solidFill>
                  <a:schemeClr val="accent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endParaRPr dirty="0"/>
          </a:p>
        </p:txBody>
      </p:sp>
      <p:sp>
        <p:nvSpPr>
          <p:cNvPr id="94" name="Google Shape;94;p13"/>
          <p:cNvSpPr txBox="1">
            <a:spLocks noGrp="1"/>
          </p:cNvSpPr>
          <p:nvPr>
            <p:ph type="title" idx="6"/>
          </p:nvPr>
        </p:nvSpPr>
        <p:spPr>
          <a:xfrm>
            <a:off x="4332973" y="1565078"/>
            <a:ext cx="3530762" cy="4068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1500">
                <a:solidFill>
                  <a:schemeClr val="accent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endParaRPr dirty="0"/>
          </a:p>
        </p:txBody>
      </p:sp>
      <p:sp>
        <p:nvSpPr>
          <p:cNvPr id="95" name="Google Shape;95;p13"/>
          <p:cNvSpPr txBox="1">
            <a:spLocks noGrp="1"/>
          </p:cNvSpPr>
          <p:nvPr>
            <p:ph type="title" idx="7"/>
          </p:nvPr>
        </p:nvSpPr>
        <p:spPr>
          <a:xfrm>
            <a:off x="8088352" y="1565078"/>
            <a:ext cx="3539348" cy="4068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3000"/>
              <a:buNone/>
              <a:defRPr sz="1500">
                <a:solidFill>
                  <a:schemeClr val="accent2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SzPts val="3000"/>
              <a:buNone/>
              <a:defRPr sz="1500">
                <a:latin typeface="DM Sans Medium"/>
                <a:ea typeface="DM Sans Medium"/>
                <a:cs typeface="DM Sans Medium"/>
                <a:sym typeface="DM Sans Medium"/>
              </a:defRPr>
            </a:lvl9pPr>
          </a:lstStyle>
          <a:p>
            <a:endParaRPr dirty="0"/>
          </a:p>
        </p:txBody>
      </p:sp>
      <p:sp>
        <p:nvSpPr>
          <p:cNvPr id="96" name="Google Shape;96;p13"/>
          <p:cNvSpPr txBox="1">
            <a:spLocks noGrp="1"/>
          </p:cNvSpPr>
          <p:nvPr>
            <p:ph type="subTitle" idx="1"/>
          </p:nvPr>
        </p:nvSpPr>
        <p:spPr>
          <a:xfrm>
            <a:off x="572887" y="1811316"/>
            <a:ext cx="3530762" cy="406796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300">
                <a:latin typeface="DM Sans"/>
                <a:ea typeface="DM Sans"/>
                <a:cs typeface="DM Sans"/>
                <a:sym typeface="DM Sans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9pPr>
          </a:lstStyle>
          <a:p>
            <a:endParaRPr dirty="0"/>
          </a:p>
        </p:txBody>
      </p:sp>
      <p:sp>
        <p:nvSpPr>
          <p:cNvPr id="97" name="Google Shape;97;p13"/>
          <p:cNvSpPr txBox="1">
            <a:spLocks noGrp="1"/>
          </p:cNvSpPr>
          <p:nvPr>
            <p:ph type="subTitle" idx="8"/>
          </p:nvPr>
        </p:nvSpPr>
        <p:spPr>
          <a:xfrm>
            <a:off x="4328267" y="1811316"/>
            <a:ext cx="3530762" cy="4068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3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9pPr>
          </a:lstStyle>
          <a:p>
            <a:endParaRPr dirty="0"/>
          </a:p>
        </p:txBody>
      </p:sp>
      <p:sp>
        <p:nvSpPr>
          <p:cNvPr id="98" name="Google Shape;98;p13"/>
          <p:cNvSpPr txBox="1">
            <a:spLocks noGrp="1"/>
          </p:cNvSpPr>
          <p:nvPr>
            <p:ph type="subTitle" idx="9"/>
          </p:nvPr>
        </p:nvSpPr>
        <p:spPr>
          <a:xfrm>
            <a:off x="8088352" y="1811316"/>
            <a:ext cx="3539348" cy="40680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300"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2pPr>
            <a:lvl3pPr lvl="2" rtl="0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3pPr>
            <a:lvl4pPr lvl="3" rtl="0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4pPr>
            <a:lvl5pPr lvl="4" rtl="0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5pPr>
            <a:lvl6pPr lvl="5" rtl="0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6pPr>
            <a:lvl7pPr lvl="6" rtl="0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7pPr>
            <a:lvl8pPr lvl="7" rtl="0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8pPr>
            <a:lvl9pPr lvl="8" rtl="0">
              <a:spcBef>
                <a:spcPts val="0"/>
              </a:spcBef>
              <a:spcAft>
                <a:spcPts val="0"/>
              </a:spcAft>
              <a:buSzPts val="2600"/>
              <a:buNone/>
              <a:defRPr sz="1300"/>
            </a:lvl9pPr>
          </a:lstStyle>
          <a:p>
            <a:endParaRPr dirty="0"/>
          </a:p>
        </p:txBody>
      </p:sp>
      <p:cxnSp>
        <p:nvCxnSpPr>
          <p:cNvPr id="100" name="Google Shape;100;p13"/>
          <p:cNvCxnSpPr/>
          <p:nvPr/>
        </p:nvCxnSpPr>
        <p:spPr>
          <a:xfrm rot="10800000">
            <a:off x="572888" y="6446113"/>
            <a:ext cx="1052265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101" name="Google Shape;101;p13"/>
          <p:cNvGrpSpPr/>
          <p:nvPr/>
        </p:nvGrpSpPr>
        <p:grpSpPr>
          <a:xfrm>
            <a:off x="11430000" y="4125"/>
            <a:ext cx="395400" cy="560100"/>
            <a:chOff x="22860000" y="8250"/>
            <a:chExt cx="790800" cy="1120200"/>
          </a:xfrm>
        </p:grpSpPr>
        <p:sp>
          <p:nvSpPr>
            <p:cNvPr id="102" name="Google Shape;102;p13"/>
            <p:cNvSpPr/>
            <p:nvPr/>
          </p:nvSpPr>
          <p:spPr>
            <a:xfrm>
              <a:off x="22860000" y="8250"/>
              <a:ext cx="197700" cy="1120200"/>
            </a:xfrm>
            <a:prstGeom prst="rect">
              <a:avLst/>
            </a:prstGeom>
            <a:solidFill>
              <a:srgbClr val="C133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103" name="Google Shape;103;p13"/>
            <p:cNvSpPr/>
            <p:nvPr/>
          </p:nvSpPr>
          <p:spPr>
            <a:xfrm>
              <a:off x="23057700" y="8250"/>
              <a:ext cx="197700" cy="1120200"/>
            </a:xfrm>
            <a:prstGeom prst="rect">
              <a:avLst/>
            </a:prstGeom>
            <a:solidFill>
              <a:srgbClr val="FBE7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104" name="Google Shape;104;p13"/>
            <p:cNvSpPr/>
            <p:nvPr/>
          </p:nvSpPr>
          <p:spPr>
            <a:xfrm>
              <a:off x="23255400" y="8250"/>
              <a:ext cx="197700" cy="1120200"/>
            </a:xfrm>
            <a:prstGeom prst="rect">
              <a:avLst/>
            </a:prstGeom>
            <a:solidFill>
              <a:srgbClr val="1D8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105" name="Google Shape;105;p13"/>
            <p:cNvSpPr/>
            <p:nvPr/>
          </p:nvSpPr>
          <p:spPr>
            <a:xfrm>
              <a:off x="23453100" y="8250"/>
              <a:ext cx="197700" cy="1120200"/>
            </a:xfrm>
            <a:prstGeom prst="rect">
              <a:avLst/>
            </a:prstGeom>
            <a:solidFill>
              <a:srgbClr val="212D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</p:grpSp>
      <p:pic>
        <p:nvPicPr>
          <p:cNvPr id="106" name="Google Shape;106;p13"/>
          <p:cNvPicPr preferRelativeResize="0"/>
          <p:nvPr/>
        </p:nvPicPr>
        <p:blipFill rotWithShape="1">
          <a:blip r:embed="rId2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5438" y="6045588"/>
            <a:ext cx="549463" cy="632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6548566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/3 - Text (R) &amp; Image (L)  " userDrawn="1">
  <p:cSld name="2/3 - Text (R) &amp; Image (L)  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body" idx="1"/>
          </p:nvPr>
        </p:nvSpPr>
        <p:spPr>
          <a:xfrm>
            <a:off x="8322125" y="1465118"/>
            <a:ext cx="3326850" cy="4530437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marL="31750" lvl="0" indent="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30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○"/>
              <a:defRPr sz="1300"/>
            </a:lvl2pPr>
            <a:lvl3pPr marL="685800" lvl="2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■"/>
              <a:defRPr sz="1300"/>
            </a:lvl3pPr>
            <a:lvl4pPr marL="914400" lvl="3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●"/>
              <a:defRPr sz="1300"/>
            </a:lvl4pPr>
            <a:lvl5pPr marL="1143000" lvl="4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○"/>
              <a:defRPr sz="1300"/>
            </a:lvl5pPr>
            <a:lvl6pPr marL="1371600" lvl="5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■"/>
              <a:defRPr sz="1300"/>
            </a:lvl6pPr>
            <a:lvl7pPr marL="1600200" lvl="6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●"/>
              <a:defRPr sz="1300"/>
            </a:lvl7pPr>
            <a:lvl8pPr marL="1828800" lvl="7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○"/>
              <a:defRPr sz="1300"/>
            </a:lvl8pPr>
            <a:lvl9pPr marL="2057400" lvl="8" indent="-196850" rtl="0">
              <a:lnSpc>
                <a:spcPct val="130000"/>
              </a:lnSpc>
              <a:spcBef>
                <a:spcPts val="1500"/>
              </a:spcBef>
              <a:spcAft>
                <a:spcPts val="1500"/>
              </a:spcAft>
              <a:buSzPts val="2600"/>
              <a:buChar char="■"/>
              <a:defRPr sz="1300"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title" hasCustomPrompt="1"/>
          </p:nvPr>
        </p:nvSpPr>
        <p:spPr>
          <a:xfrm>
            <a:off x="8322125" y="569923"/>
            <a:ext cx="3326850" cy="71865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GB" dirty="0"/>
              <a:t>Add a short title</a:t>
            </a:r>
            <a:endParaRPr dirty="0"/>
          </a:p>
        </p:txBody>
      </p:sp>
      <p:sp>
        <p:nvSpPr>
          <p:cNvPr id="49" name="Google Shape;49;p8"/>
          <p:cNvSpPr>
            <a:spLocks noGrp="1"/>
          </p:cNvSpPr>
          <p:nvPr>
            <p:ph type="pic" idx="2"/>
          </p:nvPr>
        </p:nvSpPr>
        <p:spPr>
          <a:xfrm>
            <a:off x="0" y="0"/>
            <a:ext cx="7815000" cy="686265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13636861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/3 - Text (R) &amp; Image (L)  " preserve="1" userDrawn="1">
  <p:cSld name="1_2/3 - Text (R) &amp; Image (L)  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8"/>
          <p:cNvSpPr txBox="1">
            <a:spLocks noGrp="1"/>
          </p:cNvSpPr>
          <p:nvPr>
            <p:ph type="body" idx="1"/>
          </p:nvPr>
        </p:nvSpPr>
        <p:spPr>
          <a:xfrm>
            <a:off x="594330" y="1465118"/>
            <a:ext cx="3326850" cy="4530437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marL="31750" lvl="0" indent="0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SzPts val="2600"/>
              <a:buFont typeface="DM Sans"/>
              <a:buNone/>
              <a:defRPr sz="130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○"/>
              <a:defRPr sz="1300"/>
            </a:lvl2pPr>
            <a:lvl3pPr marL="685800" lvl="2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■"/>
              <a:defRPr sz="1300"/>
            </a:lvl3pPr>
            <a:lvl4pPr marL="914400" lvl="3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●"/>
              <a:defRPr sz="1300"/>
            </a:lvl4pPr>
            <a:lvl5pPr marL="1143000" lvl="4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○"/>
              <a:defRPr sz="1300"/>
            </a:lvl5pPr>
            <a:lvl6pPr marL="1371600" lvl="5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■"/>
              <a:defRPr sz="1300"/>
            </a:lvl6pPr>
            <a:lvl7pPr marL="1600200" lvl="6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●"/>
              <a:defRPr sz="1300"/>
            </a:lvl7pPr>
            <a:lvl8pPr marL="1828800" lvl="7" indent="-196850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SzPts val="2600"/>
              <a:buChar char="○"/>
              <a:defRPr sz="1300"/>
            </a:lvl8pPr>
            <a:lvl9pPr marL="2057400" lvl="8" indent="-196850" rtl="0">
              <a:lnSpc>
                <a:spcPct val="130000"/>
              </a:lnSpc>
              <a:spcBef>
                <a:spcPts val="1500"/>
              </a:spcBef>
              <a:spcAft>
                <a:spcPts val="1500"/>
              </a:spcAft>
              <a:buSzPts val="2600"/>
              <a:buChar char="■"/>
              <a:defRPr sz="1300"/>
            </a:lvl9pPr>
          </a:lstStyle>
          <a:p>
            <a:endParaRPr dirty="0"/>
          </a:p>
        </p:txBody>
      </p:sp>
      <p:sp>
        <p:nvSpPr>
          <p:cNvPr id="47" name="Google Shape;47;p8"/>
          <p:cNvSpPr txBox="1">
            <a:spLocks noGrp="1"/>
          </p:cNvSpPr>
          <p:nvPr>
            <p:ph type="title" hasCustomPrompt="1"/>
          </p:nvPr>
        </p:nvSpPr>
        <p:spPr>
          <a:xfrm>
            <a:off x="594330" y="569923"/>
            <a:ext cx="3326850" cy="71865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GB" dirty="0"/>
              <a:t>Add a short title</a:t>
            </a:r>
            <a:endParaRPr dirty="0"/>
          </a:p>
        </p:txBody>
      </p:sp>
      <p:sp>
        <p:nvSpPr>
          <p:cNvPr id="49" name="Google Shape;49;p8"/>
          <p:cNvSpPr>
            <a:spLocks noGrp="1"/>
          </p:cNvSpPr>
          <p:nvPr>
            <p:ph type="pic" idx="2"/>
          </p:nvPr>
        </p:nvSpPr>
        <p:spPr>
          <a:xfrm>
            <a:off x="4377000" y="0"/>
            <a:ext cx="7815000" cy="686265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9882258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0/50 - Text (R) &amp; Image (L)">
  <p:cSld name="50/50 - Text (R) &amp; Image (L)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6768500" y="1496291"/>
            <a:ext cx="4869318" cy="4583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143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DM Sans"/>
              <a:buNone/>
              <a:defRPr sz="130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2pPr>
            <a:lvl3pPr marL="685800" lvl="2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3pPr>
            <a:lvl4pPr marL="914400" lvl="3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4pPr>
            <a:lvl5pPr marL="1143000" lvl="4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5pPr>
            <a:lvl6pPr marL="1371600" lvl="5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6pPr>
            <a:lvl7pPr marL="1600200" lvl="6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7pPr>
            <a:lvl8pPr marL="1828800" lvl="7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8pPr>
            <a:lvl9pPr marL="2057400" lvl="8" indent="-114300" algn="l" rtl="0">
              <a:lnSpc>
                <a:spcPct val="130000"/>
              </a:lnSpc>
              <a:spcBef>
                <a:spcPts val="1500"/>
              </a:spcBef>
              <a:spcAft>
                <a:spcPts val="1500"/>
              </a:spcAft>
              <a:buClr>
                <a:srgbClr val="000000"/>
              </a:buClr>
              <a:buSzPts val="2600"/>
              <a:buNone/>
              <a:defRPr sz="1300"/>
            </a:lvl9pPr>
          </a:lstStyle>
          <a:p>
            <a:endParaRPr dirty="0"/>
          </a:p>
        </p:txBody>
      </p:sp>
      <p:sp>
        <p:nvSpPr>
          <p:cNvPr id="52" name="Google Shape;52;p9"/>
          <p:cNvSpPr txBox="1">
            <a:spLocks noGrp="1"/>
          </p:cNvSpPr>
          <p:nvPr>
            <p:ph type="title" hasCustomPrompt="1"/>
          </p:nvPr>
        </p:nvSpPr>
        <p:spPr>
          <a:xfrm>
            <a:off x="6768500" y="569923"/>
            <a:ext cx="4869318" cy="71865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GB" dirty="0"/>
              <a:t>Add a jazzy title here</a:t>
            </a:r>
            <a:endParaRPr dirty="0"/>
          </a:p>
        </p:txBody>
      </p:sp>
      <p:sp>
        <p:nvSpPr>
          <p:cNvPr id="54" name="Google Shape;54;p9"/>
          <p:cNvSpPr>
            <a:spLocks noGrp="1"/>
          </p:cNvSpPr>
          <p:nvPr>
            <p:ph type="pic" idx="2"/>
          </p:nvPr>
        </p:nvSpPr>
        <p:spPr>
          <a:xfrm>
            <a:off x="0" y="-2325"/>
            <a:ext cx="6181350" cy="686265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689560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50/50 - Text (R) &amp; Image (L)" preserve="1">
  <p:cSld name="1_50/50 - Text (R) &amp; Image (L)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9"/>
          <p:cNvSpPr txBox="1">
            <a:spLocks noGrp="1"/>
          </p:cNvSpPr>
          <p:nvPr>
            <p:ph type="body" idx="1"/>
          </p:nvPr>
        </p:nvSpPr>
        <p:spPr>
          <a:xfrm>
            <a:off x="590725" y="1496291"/>
            <a:ext cx="4869318" cy="45835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rmAutofit/>
          </a:bodyPr>
          <a:lstStyle>
            <a:lvl1pPr marL="228600" lvl="0" indent="-114300" algn="l" rtl="0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Font typeface="DM Sans"/>
              <a:buNone/>
              <a:defRPr sz="1300">
                <a:latin typeface="DM Sans"/>
                <a:ea typeface="DM Sans"/>
                <a:cs typeface="DM Sans"/>
                <a:sym typeface="DM Sans"/>
              </a:defRPr>
            </a:lvl1pPr>
            <a:lvl2pPr marL="457200" lvl="1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2pPr>
            <a:lvl3pPr marL="685800" lvl="2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3pPr>
            <a:lvl4pPr marL="914400" lvl="3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4pPr>
            <a:lvl5pPr marL="1143000" lvl="4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5pPr>
            <a:lvl6pPr marL="1371600" lvl="5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6pPr>
            <a:lvl7pPr marL="1600200" lvl="6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7pPr>
            <a:lvl8pPr marL="1828800" lvl="7" indent="-114300" algn="l" rtl="0">
              <a:lnSpc>
                <a:spcPct val="13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600"/>
              <a:buNone/>
              <a:defRPr sz="1300"/>
            </a:lvl8pPr>
            <a:lvl9pPr marL="2057400" lvl="8" indent="-114300" algn="l" rtl="0">
              <a:lnSpc>
                <a:spcPct val="130000"/>
              </a:lnSpc>
              <a:spcBef>
                <a:spcPts val="1500"/>
              </a:spcBef>
              <a:spcAft>
                <a:spcPts val="1500"/>
              </a:spcAft>
              <a:buClr>
                <a:srgbClr val="000000"/>
              </a:buClr>
              <a:buSzPts val="2600"/>
              <a:buNone/>
              <a:defRPr sz="1300"/>
            </a:lvl9pPr>
          </a:lstStyle>
          <a:p>
            <a:endParaRPr dirty="0"/>
          </a:p>
        </p:txBody>
      </p:sp>
      <p:sp>
        <p:nvSpPr>
          <p:cNvPr id="52" name="Google Shape;52;p9"/>
          <p:cNvSpPr txBox="1">
            <a:spLocks noGrp="1"/>
          </p:cNvSpPr>
          <p:nvPr>
            <p:ph type="title" hasCustomPrompt="1"/>
          </p:nvPr>
        </p:nvSpPr>
        <p:spPr>
          <a:xfrm>
            <a:off x="590725" y="569923"/>
            <a:ext cx="4869318" cy="718650"/>
          </a:xfrm>
          <a:prstGeom prst="rect">
            <a:avLst/>
          </a:prstGeom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r>
              <a:rPr lang="en-GB" dirty="0"/>
              <a:t>Add a jazzy title here</a:t>
            </a:r>
            <a:endParaRPr dirty="0"/>
          </a:p>
        </p:txBody>
      </p:sp>
      <p:sp>
        <p:nvSpPr>
          <p:cNvPr id="54" name="Google Shape;54;p9"/>
          <p:cNvSpPr>
            <a:spLocks noGrp="1"/>
          </p:cNvSpPr>
          <p:nvPr>
            <p:ph type="pic" idx="2"/>
          </p:nvPr>
        </p:nvSpPr>
        <p:spPr>
          <a:xfrm>
            <a:off x="6096000" y="-2325"/>
            <a:ext cx="6096000" cy="6862650"/>
          </a:xfrm>
          <a:prstGeom prst="rect">
            <a:avLst/>
          </a:prstGeom>
          <a:noFill/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24600565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572887" y="560023"/>
            <a:ext cx="11066319" cy="7969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rm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5000"/>
              <a:buFont typeface="DM Sans"/>
              <a:buNone/>
              <a:defRPr sz="5000" b="1">
                <a:solidFill>
                  <a:schemeClr val="accent1"/>
                </a:solidFill>
                <a:latin typeface="DM Sans"/>
                <a:ea typeface="DM Sans"/>
                <a:cs typeface="DM Sans"/>
                <a:sym typeface="DM Sans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sz="7500">
                <a:solidFill>
                  <a:schemeClr val="dk1"/>
                </a:solidFill>
                <a:latin typeface="NanumMyeongjo"/>
                <a:ea typeface="NanumMyeongjo"/>
                <a:cs typeface="NanumMyeongjo"/>
                <a:sym typeface="Nanum Myeongjo"/>
              </a:defRPr>
            </a:lvl2pPr>
            <a:lvl3pPr lvl="2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sz="7500">
                <a:solidFill>
                  <a:schemeClr val="dk1"/>
                </a:solidFill>
                <a:latin typeface="NanumMyeongjo"/>
                <a:ea typeface="NanumMyeongjo"/>
                <a:cs typeface="NanumMyeongjo"/>
                <a:sym typeface="Nanum Myeongjo"/>
              </a:defRPr>
            </a:lvl3pPr>
            <a:lvl4pPr lvl="3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sz="7500">
                <a:solidFill>
                  <a:schemeClr val="dk1"/>
                </a:solidFill>
                <a:latin typeface="NanumMyeongjo"/>
                <a:ea typeface="NanumMyeongjo"/>
                <a:cs typeface="NanumMyeongjo"/>
                <a:sym typeface="Nanum Myeongjo"/>
              </a:defRPr>
            </a:lvl4pPr>
            <a:lvl5pPr lvl="4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sz="7500">
                <a:solidFill>
                  <a:schemeClr val="dk1"/>
                </a:solidFill>
                <a:latin typeface="NanumMyeongjo"/>
                <a:ea typeface="NanumMyeongjo"/>
                <a:cs typeface="NanumMyeongjo"/>
                <a:sym typeface="Nanum Myeongjo"/>
              </a:defRPr>
            </a:lvl5pPr>
            <a:lvl6pPr lvl="5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sz="7500">
                <a:solidFill>
                  <a:schemeClr val="dk1"/>
                </a:solidFill>
                <a:latin typeface="NanumMyeongjo"/>
                <a:ea typeface="NanumMyeongjo"/>
                <a:cs typeface="NanumMyeongjo"/>
                <a:sym typeface="Nanum Myeongjo"/>
              </a:defRPr>
            </a:lvl6pPr>
            <a:lvl7pPr lvl="6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sz="7500">
                <a:solidFill>
                  <a:schemeClr val="dk1"/>
                </a:solidFill>
                <a:latin typeface="NanumMyeongjo"/>
                <a:ea typeface="NanumMyeongjo"/>
                <a:cs typeface="NanumMyeongjo"/>
                <a:sym typeface="Nanum Myeongjo"/>
              </a:defRPr>
            </a:lvl7pPr>
            <a:lvl8pPr lvl="7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sz="7500">
                <a:solidFill>
                  <a:schemeClr val="dk1"/>
                </a:solidFill>
                <a:latin typeface="NanumMyeongjo"/>
                <a:ea typeface="NanumMyeongjo"/>
                <a:cs typeface="NanumMyeongjo"/>
                <a:sym typeface="Nanum Myeongjo"/>
              </a:defRPr>
            </a:lvl8pPr>
            <a:lvl9pPr lvl="8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500"/>
              <a:buFont typeface="Nanum Myeongjo"/>
              <a:buNone/>
              <a:defRPr sz="7500">
                <a:solidFill>
                  <a:schemeClr val="dk1"/>
                </a:solidFill>
                <a:latin typeface="NanumMyeongjo"/>
                <a:ea typeface="NanumMyeongjo"/>
                <a:cs typeface="NanumMyeongjo"/>
                <a:sym typeface="Nanum Myeongjo"/>
              </a:defRPr>
            </a:lvl9pPr>
          </a:lstStyle>
          <a:p>
            <a:endParaRPr dirty="0"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584393" y="1536633"/>
            <a:ext cx="11066319" cy="4727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43800" tIns="243800" rIns="243800" bIns="243800" anchor="t" anchorCtr="0">
            <a:normAutofit/>
          </a:bodyPr>
          <a:lstStyle>
            <a:lvl1pPr marL="457200" lvl="0" indent="-53340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800"/>
              <a:buFont typeface="DM Sans Medium"/>
              <a:buChar char="●"/>
              <a:defRPr sz="4800">
                <a:solidFill>
                  <a:schemeClr val="dk1"/>
                </a:solidFill>
                <a:latin typeface="DM Sans Medium"/>
                <a:ea typeface="DM Sans Medium"/>
                <a:cs typeface="DM Sans Medium"/>
                <a:sym typeface="DM Sans Medium"/>
              </a:defRPr>
            </a:lvl1pPr>
            <a:lvl2pPr marL="914400" lvl="1" indent="-463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○"/>
              <a:defRPr sz="37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2pPr>
            <a:lvl3pPr marL="1371600" lvl="2" indent="-463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■"/>
              <a:defRPr sz="37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3pPr>
            <a:lvl4pPr marL="1828800" lvl="3" indent="-463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●"/>
              <a:defRPr sz="37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4pPr>
            <a:lvl5pPr marL="2286000" lvl="4" indent="-463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○"/>
              <a:defRPr sz="37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5pPr>
            <a:lvl6pPr marL="2743200" lvl="5" indent="-463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■"/>
              <a:defRPr sz="37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6pPr>
            <a:lvl7pPr marL="3200400" lvl="6" indent="-463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●"/>
              <a:defRPr sz="37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7pPr>
            <a:lvl8pPr marL="3657600" lvl="7" indent="-463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○"/>
              <a:defRPr sz="37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8pPr>
            <a:lvl9pPr marL="4114800" lvl="8" indent="-4635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700"/>
              <a:buFont typeface="DM Sans"/>
              <a:buChar char="■"/>
              <a:defRPr sz="3700">
                <a:solidFill>
                  <a:schemeClr val="dk1"/>
                </a:solidFill>
                <a:latin typeface="DM Sans"/>
                <a:ea typeface="DM Sans"/>
                <a:cs typeface="DM Sans"/>
                <a:sym typeface="DM Sans"/>
              </a:defRPr>
            </a:lvl9pPr>
          </a:lstStyle>
          <a:p>
            <a:endParaRPr dirty="0"/>
          </a:p>
        </p:txBody>
      </p:sp>
      <p:cxnSp>
        <p:nvCxnSpPr>
          <p:cNvPr id="8" name="Google Shape;8;p1"/>
          <p:cNvCxnSpPr/>
          <p:nvPr/>
        </p:nvCxnSpPr>
        <p:spPr>
          <a:xfrm rot="10800000">
            <a:off x="572888" y="6446113"/>
            <a:ext cx="10522650" cy="0"/>
          </a:xfrm>
          <a:prstGeom prst="straightConnector1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</p:cxnSp>
      <p:grpSp>
        <p:nvGrpSpPr>
          <p:cNvPr id="9" name="Google Shape;9;p1"/>
          <p:cNvGrpSpPr/>
          <p:nvPr/>
        </p:nvGrpSpPr>
        <p:grpSpPr>
          <a:xfrm>
            <a:off x="11430000" y="4125"/>
            <a:ext cx="395400" cy="560100"/>
            <a:chOff x="22860000" y="8250"/>
            <a:chExt cx="790800" cy="1120200"/>
          </a:xfrm>
        </p:grpSpPr>
        <p:sp>
          <p:nvSpPr>
            <p:cNvPr id="10" name="Google Shape;10;p1"/>
            <p:cNvSpPr/>
            <p:nvPr/>
          </p:nvSpPr>
          <p:spPr>
            <a:xfrm>
              <a:off x="22860000" y="8250"/>
              <a:ext cx="197700" cy="1120200"/>
            </a:xfrm>
            <a:prstGeom prst="rect">
              <a:avLst/>
            </a:prstGeom>
            <a:solidFill>
              <a:srgbClr val="C13339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11" name="Google Shape;11;p1"/>
            <p:cNvSpPr/>
            <p:nvPr/>
          </p:nvSpPr>
          <p:spPr>
            <a:xfrm>
              <a:off x="23057700" y="8250"/>
              <a:ext cx="197700" cy="1120200"/>
            </a:xfrm>
            <a:prstGeom prst="rect">
              <a:avLst/>
            </a:prstGeom>
            <a:solidFill>
              <a:srgbClr val="FBE767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  <p:sp>
          <p:nvSpPr>
            <p:cNvPr id="12" name="Google Shape;12;p1"/>
            <p:cNvSpPr/>
            <p:nvPr/>
          </p:nvSpPr>
          <p:spPr>
            <a:xfrm>
              <a:off x="23255400" y="8250"/>
              <a:ext cx="197700" cy="1120200"/>
            </a:xfrm>
            <a:prstGeom prst="rect">
              <a:avLst/>
            </a:prstGeom>
            <a:solidFill>
              <a:srgbClr val="1D88BC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 dirty="0"/>
            </a:p>
          </p:txBody>
        </p:sp>
        <p:sp>
          <p:nvSpPr>
            <p:cNvPr id="13" name="Google Shape;13;p1"/>
            <p:cNvSpPr/>
            <p:nvPr/>
          </p:nvSpPr>
          <p:spPr>
            <a:xfrm>
              <a:off x="23453100" y="8250"/>
              <a:ext cx="197700" cy="1120200"/>
            </a:xfrm>
            <a:prstGeom prst="rect">
              <a:avLst/>
            </a:prstGeom>
            <a:solidFill>
              <a:srgbClr val="212D74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900"/>
            </a:p>
          </p:txBody>
        </p:sp>
      </p:grpSp>
      <p:pic>
        <p:nvPicPr>
          <p:cNvPr id="14" name="Google Shape;14;p1"/>
          <p:cNvPicPr preferRelativeResize="0"/>
          <p:nvPr/>
        </p:nvPicPr>
        <p:blipFill rotWithShape="1">
          <a:blip r:embed="rId19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335438" y="6045588"/>
            <a:ext cx="549463" cy="63252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550386468"/>
      </p:ext>
    </p:extLst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8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7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D8F847-BB2C-460C-A6E6-4C18D692D2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Champions presentation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CFA2F-6BD9-4437-B571-CE486CE17C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2000" dirty="0"/>
              <a:t>Prepare 1-3 slides to give 10-15 minutes of teaching, working in pairs or small groups, using the materials provided.</a:t>
            </a:r>
          </a:p>
          <a:p>
            <a:pPr marL="0" indent="0">
              <a:buNone/>
            </a:pPr>
            <a:r>
              <a:rPr lang="en-GB" sz="2000" dirty="0"/>
              <a:t>Select 1 topic from the following </a:t>
            </a:r>
            <a:r>
              <a:rPr lang="en-GB" sz="2000"/>
              <a:t>options:</a:t>
            </a:r>
          </a:p>
          <a:p>
            <a:pPr marL="0" indent="0">
              <a:buNone/>
            </a:pPr>
            <a:endParaRPr lang="en-GB" sz="2000" dirty="0"/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2000" dirty="0"/>
              <a:t>Module 1a Key lessons 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2000" dirty="0"/>
              <a:t>Module 1b challenges in your facility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2000" dirty="0"/>
              <a:t>Module 2a Prevent infection concepts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2000" dirty="0"/>
              <a:t>Module 2a Vaginal cleansing implementation</a:t>
            </a:r>
          </a:p>
          <a:p>
            <a:pPr lvl="1">
              <a:buFont typeface="Wingdings" panose="05000000000000000000" pitchFamily="2" charset="2"/>
              <a:buChar char="q"/>
            </a:pPr>
            <a:r>
              <a:rPr lang="en-GB" sz="2000" dirty="0"/>
              <a:t>Module 2c Training non clinical staff observations</a:t>
            </a:r>
          </a:p>
          <a:p>
            <a:pPr marL="0" indent="0">
              <a:buNone/>
            </a:pPr>
            <a:r>
              <a:rPr lang="en-GB" sz="2000" dirty="0"/>
              <a:t> </a:t>
            </a:r>
          </a:p>
          <a:p>
            <a:pPr marL="0" indent="0">
              <a:buNone/>
            </a:pPr>
            <a:r>
              <a:rPr lang="en-GB" sz="2000" dirty="0"/>
              <a:t>As you prepare, think about what training skills you will use?</a:t>
            </a:r>
          </a:p>
          <a:p>
            <a:pPr marL="0" indent="0">
              <a:buNone/>
            </a:pPr>
            <a:r>
              <a:rPr lang="en-GB" sz="2000" dirty="0"/>
              <a:t>Where you will give feedback and what methods you will use?</a:t>
            </a:r>
          </a:p>
          <a:p>
            <a:pPr marL="0" indent="0">
              <a:buNone/>
            </a:pPr>
            <a:r>
              <a:rPr lang="en-GB" sz="2000" dirty="0"/>
              <a:t>Consider what resources you may need?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79DE7A-D870-4D36-9582-C50FF6547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>
              <a:buClr>
                <a:srgbClr val="000000"/>
              </a:buClr>
            </a:pPr>
            <a:fld id="{2D57EEA0-F7D3-6C4F-BA2C-299D8FF3F456}" type="slidenum">
              <a:rPr lang="en-US" sz="700" kern="0">
                <a:solidFill>
                  <a:srgbClr val="000000"/>
                </a:solidFill>
                <a:latin typeface="Arial"/>
                <a:cs typeface="Arial"/>
                <a:sym typeface="Arial"/>
              </a:rPr>
              <a:pPr defTabSz="457200">
                <a:buClr>
                  <a:srgbClr val="000000"/>
                </a:buClr>
              </a:pPr>
              <a:t>1</a:t>
            </a:fld>
            <a:endParaRPr lang="en-US" sz="700" kern="0" dirty="0">
              <a:solidFill>
                <a:srgbClr val="000000"/>
              </a:solidFill>
              <a:latin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070336022"/>
      </p:ext>
    </p:extLst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Custom 16">
      <a:dk1>
        <a:srgbClr val="090000"/>
      </a:dk1>
      <a:lt1>
        <a:srgbClr val="FFFFFF"/>
      </a:lt1>
      <a:dk2>
        <a:srgbClr val="C13338"/>
      </a:dk2>
      <a:lt2>
        <a:srgbClr val="F6F6F6"/>
      </a:lt2>
      <a:accent1>
        <a:srgbClr val="C43238"/>
      </a:accent1>
      <a:accent2>
        <a:srgbClr val="27326E"/>
      </a:accent2>
      <a:accent3>
        <a:srgbClr val="1A89BE"/>
      </a:accent3>
      <a:accent4>
        <a:srgbClr val="8B0000"/>
      </a:accent4>
      <a:accent5>
        <a:srgbClr val="F97E20"/>
      </a:accent5>
      <a:accent6>
        <a:srgbClr val="4F994D"/>
      </a:accent6>
      <a:hlink>
        <a:srgbClr val="C43238"/>
      </a:hlink>
      <a:folHlink>
        <a:srgbClr val="FFBF09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A14136ED297384F8D466166542F8FEF" ma:contentTypeVersion="16" ma:contentTypeDescription="Create a new document." ma:contentTypeScope="" ma:versionID="d1317179101a9ddd4972c7bc5ec40c74">
  <xsd:schema xmlns:xsd="http://www.w3.org/2001/XMLSchema" xmlns:xs="http://www.w3.org/2001/XMLSchema" xmlns:p="http://schemas.microsoft.com/office/2006/metadata/properties" xmlns:ns2="940c0d3d-716a-486e-bd58-eeaa1edf8546" xmlns:ns3="02618673-4480-4f69-8c87-344afbadf7c2" targetNamespace="http://schemas.microsoft.com/office/2006/metadata/properties" ma:root="true" ma:fieldsID="b63aa625f631f9f36c7f1920f794af0e" ns2:_="" ns3:_="">
    <xsd:import namespace="940c0d3d-716a-486e-bd58-eeaa1edf8546"/>
    <xsd:import namespace="02618673-4480-4f69-8c87-344afbadf7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3:SharedWithUsers" minOccurs="0"/>
                <xsd:element ref="ns3:SharedWithDetails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MediaLengthInSecond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40c0d3d-716a-486e-bd58-eeaa1edf854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2" nillable="true" ma:displayName="Tags" ma:internalName="MediaServiceAutoTags" ma:readOnly="true">
      <xsd:simpleType>
        <xsd:restriction base="dms:Text"/>
      </xsd:simpleType>
    </xsd:element>
    <xsd:element name="MediaServiceOCR" ma:index="13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dfd38f81-9561-40ce-98eb-cd713668d4d7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LengthInSeconds" ma:index="22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2618673-4480-4f69-8c87-344afbadf7c2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1" nillable="true" ma:displayName="Taxonomy Catch All Column" ma:hidden="true" ma:list="{476c3cd9-7b84-4708-a18a-dd2ddf5d429b}" ma:internalName="TaxCatchAll" ma:showField="CatchAllData" ma:web="02618673-4480-4f69-8c87-344afbadf7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02618673-4480-4f69-8c87-344afbadf7c2"/>
    <lcf76f155ced4ddcb4097134ff3c332f xmlns="940c0d3d-716a-486e-bd58-eeaa1edf8546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A0FE10CE-4786-4764-AFEA-D5F718F27F0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40c0d3d-716a-486e-bd58-eeaa1edf8546"/>
    <ds:schemaRef ds:uri="02618673-4480-4f69-8c87-344afbadf7c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CDCFE568-D721-49EC-8021-EEAD6786B86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623F84E-FF23-4515-87D3-BC9596D95E89}">
  <ds:schemaRefs>
    <ds:schemaRef ds:uri="02618673-4480-4f69-8c87-344afbadf7c2"/>
    <ds:schemaRef ds:uri="http://schemas.microsoft.com/office/infopath/2007/PartnerControls"/>
    <ds:schemaRef ds:uri="http://purl.org/dc/terms/"/>
    <ds:schemaRef ds:uri="http://purl.org/dc/dcmitype/"/>
    <ds:schemaRef ds:uri="http://schemas.openxmlformats.org/package/2006/metadata/core-properties"/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www.w3.org/XML/1998/namespace"/>
    <ds:schemaRef ds:uri="940c0d3d-716a-486e-bd58-eeaa1edf8546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93</Words>
  <Application>Microsoft Office PowerPoint</Application>
  <PresentationFormat>Widescreen</PresentationFormat>
  <Paragraphs>14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9" baseType="lpstr">
      <vt:lpstr>Nanum Myeongjo</vt:lpstr>
      <vt:lpstr>NanumMyeongjo</vt:lpstr>
      <vt:lpstr>Arial</vt:lpstr>
      <vt:lpstr>Calibri</vt:lpstr>
      <vt:lpstr>DM Sans</vt:lpstr>
      <vt:lpstr>DM Sans Medium</vt:lpstr>
      <vt:lpstr>Wingdings</vt:lpstr>
      <vt:lpstr>Simple Light</vt:lpstr>
      <vt:lpstr>Champions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Champions presentation</dc:title>
  <dc:creator>Whyte, Sonia</dc:creator>
  <cp:lastModifiedBy>Whyte, Sonia</cp:lastModifiedBy>
  <cp:revision>1</cp:revision>
  <dcterms:created xsi:type="dcterms:W3CDTF">2023-12-05T15:24:01Z</dcterms:created>
  <dcterms:modified xsi:type="dcterms:W3CDTF">2023-12-05T15:25:01Z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0x0101002A14136ED297384F8D466166542F8FEF</vt:lpwstr>
  </property>
</Properties>
</file>